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348" r:id="rId4"/>
    <p:sldId id="257" r:id="rId5"/>
    <p:sldId id="334" r:id="rId6"/>
    <p:sldId id="258" r:id="rId7"/>
    <p:sldId id="352" r:id="rId8"/>
    <p:sldId id="260" r:id="rId9"/>
    <p:sldId id="259" r:id="rId10"/>
    <p:sldId id="264" r:id="rId11"/>
    <p:sldId id="265" r:id="rId12"/>
    <p:sldId id="281" r:id="rId13"/>
    <p:sldId id="272" r:id="rId14"/>
    <p:sldId id="266" r:id="rId15"/>
    <p:sldId id="268" r:id="rId16"/>
    <p:sldId id="339" r:id="rId17"/>
    <p:sldId id="282" r:id="rId18"/>
    <p:sldId id="350" r:id="rId19"/>
    <p:sldId id="349" r:id="rId20"/>
    <p:sldId id="351" r:id="rId21"/>
    <p:sldId id="273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0EBFE-A784-4722-8A8B-2E169B54682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8CF7F8-CEAC-46BE-8860-1C9FC4470F55}">
      <dgm:prSet custT="1"/>
      <dgm:spPr/>
      <dgm:t>
        <a:bodyPr/>
        <a:lstStyle/>
        <a:p>
          <a:r>
            <a:rPr lang="en-US" sz="2400" dirty="0"/>
            <a:t>Improving treatment adherence in between consultations</a:t>
          </a:r>
        </a:p>
      </dgm:t>
    </dgm:pt>
    <dgm:pt modelId="{73A4B828-330E-424E-BB13-3414A36B4178}" type="parTrans" cxnId="{49E4C812-FD7B-4CCD-BEBB-BA06E1FAC543}">
      <dgm:prSet/>
      <dgm:spPr/>
      <dgm:t>
        <a:bodyPr/>
        <a:lstStyle/>
        <a:p>
          <a:endParaRPr lang="en-US"/>
        </a:p>
      </dgm:t>
    </dgm:pt>
    <dgm:pt modelId="{EE1E0AE5-D3DC-4533-8BFF-DD72C3D470B5}" type="sibTrans" cxnId="{49E4C812-FD7B-4CCD-BEBB-BA06E1FAC543}">
      <dgm:prSet/>
      <dgm:spPr/>
      <dgm:t>
        <a:bodyPr/>
        <a:lstStyle/>
        <a:p>
          <a:endParaRPr lang="en-US"/>
        </a:p>
      </dgm:t>
    </dgm:pt>
    <dgm:pt modelId="{B0896828-046E-43A3-B673-1A632E430F0E}">
      <dgm:prSet custT="1"/>
      <dgm:spPr/>
      <dgm:t>
        <a:bodyPr/>
        <a:lstStyle/>
        <a:p>
          <a:r>
            <a:rPr lang="en-US" sz="2400" dirty="0"/>
            <a:t>Increasing health literacy of young adults with hearing loss</a:t>
          </a:r>
        </a:p>
      </dgm:t>
    </dgm:pt>
    <dgm:pt modelId="{5433FCC8-3972-485B-9301-28C169E01CBD}" type="parTrans" cxnId="{2C5AA6C4-AFB9-4967-816A-65F903E7BFEF}">
      <dgm:prSet/>
      <dgm:spPr/>
      <dgm:t>
        <a:bodyPr/>
        <a:lstStyle/>
        <a:p>
          <a:endParaRPr lang="en-US"/>
        </a:p>
      </dgm:t>
    </dgm:pt>
    <dgm:pt modelId="{3723E981-FBFB-4289-ABB0-F9FD068AD14F}" type="sibTrans" cxnId="{2C5AA6C4-AFB9-4967-816A-65F903E7BFEF}">
      <dgm:prSet/>
      <dgm:spPr/>
      <dgm:t>
        <a:bodyPr/>
        <a:lstStyle/>
        <a:p>
          <a:endParaRPr lang="en-US"/>
        </a:p>
      </dgm:t>
    </dgm:pt>
    <dgm:pt modelId="{01D77293-B053-4A3A-8B49-AECAC9D47D8B}">
      <dgm:prSet custT="1"/>
      <dgm:spPr/>
      <dgm:t>
        <a:bodyPr/>
        <a:lstStyle/>
        <a:p>
          <a:r>
            <a:rPr lang="de-CH" sz="2400" dirty="0" err="1"/>
            <a:t>Overcoming</a:t>
          </a:r>
          <a:r>
            <a:rPr lang="de-CH" sz="2400" dirty="0"/>
            <a:t> administrative </a:t>
          </a:r>
          <a:r>
            <a:rPr lang="de-CH" sz="2400" dirty="0" err="1"/>
            <a:t>burdens</a:t>
          </a:r>
          <a:r>
            <a:rPr lang="de-CH" sz="2400" dirty="0"/>
            <a:t> in </a:t>
          </a:r>
          <a:r>
            <a:rPr lang="de-CH" sz="2400" dirty="0" err="1"/>
            <a:t>public</a:t>
          </a:r>
          <a:r>
            <a:rPr lang="de-CH" sz="2400" dirty="0"/>
            <a:t> </a:t>
          </a:r>
          <a:r>
            <a:rPr lang="de-CH" sz="2400" dirty="0" err="1"/>
            <a:t>services</a:t>
          </a:r>
          <a:endParaRPr lang="en-US" sz="2400" dirty="0"/>
        </a:p>
      </dgm:t>
    </dgm:pt>
    <dgm:pt modelId="{B15186CB-4CED-47C5-A4AD-A2454150B077}" type="parTrans" cxnId="{16026AC6-7943-4C66-A929-4D6BDD67B62F}">
      <dgm:prSet/>
      <dgm:spPr/>
      <dgm:t>
        <a:bodyPr/>
        <a:lstStyle/>
        <a:p>
          <a:endParaRPr lang="en-US"/>
        </a:p>
      </dgm:t>
    </dgm:pt>
    <dgm:pt modelId="{7138CB9A-D109-42D5-868E-5020607F3741}" type="sibTrans" cxnId="{16026AC6-7943-4C66-A929-4D6BDD67B62F}">
      <dgm:prSet/>
      <dgm:spPr/>
      <dgm:t>
        <a:bodyPr/>
        <a:lstStyle/>
        <a:p>
          <a:endParaRPr lang="en-US"/>
        </a:p>
      </dgm:t>
    </dgm:pt>
    <dgm:pt modelId="{731D1975-0F94-47A5-9701-F67C56154493}">
      <dgm:prSet custT="1"/>
      <dgm:spPr/>
      <dgm:t>
        <a:bodyPr/>
        <a:lstStyle/>
        <a:p>
          <a:r>
            <a:rPr lang="en-US" sz="2400" dirty="0"/>
            <a:t>Detecting Bloom's learning levels to </a:t>
          </a:r>
          <a:r>
            <a:rPr lang="en-US" sz="2400" dirty="0" err="1"/>
            <a:t>personalise</a:t>
          </a:r>
          <a:r>
            <a:rPr lang="en-US" sz="2400" dirty="0"/>
            <a:t> learning support</a:t>
          </a:r>
        </a:p>
      </dgm:t>
    </dgm:pt>
    <dgm:pt modelId="{95DD09FD-9CB0-49AB-AE49-C24432A2614D}" type="parTrans" cxnId="{17127360-CA98-441E-88CE-0E7345A14A9D}">
      <dgm:prSet/>
      <dgm:spPr/>
      <dgm:t>
        <a:bodyPr/>
        <a:lstStyle/>
        <a:p>
          <a:endParaRPr lang="en-US"/>
        </a:p>
      </dgm:t>
    </dgm:pt>
    <dgm:pt modelId="{1509E093-4977-4AAB-A041-451FD068FFCC}" type="sibTrans" cxnId="{17127360-CA98-441E-88CE-0E7345A14A9D}">
      <dgm:prSet/>
      <dgm:spPr/>
      <dgm:t>
        <a:bodyPr/>
        <a:lstStyle/>
        <a:p>
          <a:endParaRPr lang="en-US"/>
        </a:p>
      </dgm:t>
    </dgm:pt>
    <dgm:pt modelId="{8BFADD32-3789-4B74-9A98-FAAEADF46B78}">
      <dgm:prSet custT="1"/>
      <dgm:spPr/>
      <dgm:t>
        <a:bodyPr/>
        <a:lstStyle/>
        <a:p>
          <a:r>
            <a:rPr lang="de-CH" sz="2400" dirty="0" err="1"/>
            <a:t>Detecting</a:t>
          </a:r>
          <a:r>
            <a:rPr lang="de-CH" sz="2400" dirty="0"/>
            <a:t> </a:t>
          </a:r>
          <a:r>
            <a:rPr lang="de-CH" sz="2400" dirty="0" err="1"/>
            <a:t>applicable</a:t>
          </a:r>
          <a:r>
            <a:rPr lang="de-CH" sz="2400" dirty="0"/>
            <a:t> </a:t>
          </a:r>
          <a:r>
            <a:rPr lang="de-CH" sz="2400" dirty="0" err="1"/>
            <a:t>construction</a:t>
          </a:r>
          <a:r>
            <a:rPr lang="de-CH" sz="2400" dirty="0"/>
            <a:t> </a:t>
          </a:r>
          <a:r>
            <a:rPr lang="de-CH" sz="2400" dirty="0" err="1"/>
            <a:t>laws</a:t>
          </a:r>
          <a:r>
            <a:rPr lang="de-CH" sz="2400" dirty="0"/>
            <a:t> </a:t>
          </a:r>
          <a:r>
            <a:rPr lang="de-CH" sz="2400" dirty="0" err="1"/>
            <a:t>to</a:t>
          </a:r>
          <a:r>
            <a:rPr lang="de-CH" sz="2400" dirty="0"/>
            <a:t> </a:t>
          </a:r>
          <a:r>
            <a:rPr lang="de-CH" sz="2400" dirty="0" err="1"/>
            <a:t>infer</a:t>
          </a:r>
          <a:r>
            <a:rPr lang="de-CH" sz="2400" dirty="0"/>
            <a:t> </a:t>
          </a:r>
          <a:r>
            <a:rPr lang="de-CH" sz="2400" dirty="0" err="1"/>
            <a:t>location-specific</a:t>
          </a:r>
          <a:r>
            <a:rPr lang="de-CH" sz="2400" dirty="0"/>
            <a:t> </a:t>
          </a:r>
          <a:r>
            <a:rPr lang="de-CH" sz="2400" dirty="0" err="1"/>
            <a:t>regulations</a:t>
          </a:r>
          <a:endParaRPr lang="en-US" sz="2400" dirty="0"/>
        </a:p>
      </dgm:t>
    </dgm:pt>
    <dgm:pt modelId="{079C19FC-3823-4446-A8B7-6EF1E678A261}" type="parTrans" cxnId="{F8A1D8F1-BE79-4106-A180-A460F8A30D11}">
      <dgm:prSet/>
      <dgm:spPr/>
      <dgm:t>
        <a:bodyPr/>
        <a:lstStyle/>
        <a:p>
          <a:endParaRPr lang="en-US"/>
        </a:p>
      </dgm:t>
    </dgm:pt>
    <dgm:pt modelId="{87DE8254-1D1C-493E-8F1A-79A9129DB0AD}" type="sibTrans" cxnId="{F8A1D8F1-BE79-4106-A180-A460F8A30D11}">
      <dgm:prSet/>
      <dgm:spPr/>
      <dgm:t>
        <a:bodyPr/>
        <a:lstStyle/>
        <a:p>
          <a:endParaRPr lang="en-US"/>
        </a:p>
      </dgm:t>
    </dgm:pt>
    <dgm:pt modelId="{A6B78CFC-7C91-4ED0-B205-BED46C4FE0F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CH" sz="2400" b="1" dirty="0" err="1">
              <a:solidFill>
                <a:schemeClr val="tx1"/>
              </a:solidFill>
            </a:rPr>
            <a:t>Investigations</a:t>
          </a:r>
          <a:r>
            <a:rPr lang="de-CH" sz="2400" b="1" dirty="0">
              <a:solidFill>
                <a:schemeClr val="tx1"/>
              </a:solidFill>
            </a:rPr>
            <a:t> of </a:t>
          </a:r>
          <a:r>
            <a:rPr lang="de-CH" sz="2400" b="1" dirty="0" err="1">
              <a:solidFill>
                <a:schemeClr val="tx1"/>
              </a:solidFill>
            </a:rPr>
            <a:t>feasibility</a:t>
          </a:r>
          <a:r>
            <a:rPr lang="de-CH" sz="2400" b="1" dirty="0">
              <a:solidFill>
                <a:schemeClr val="tx1"/>
              </a:solidFill>
            </a:rPr>
            <a:t> and </a:t>
          </a:r>
          <a:r>
            <a:rPr lang="de-CH" sz="2400" b="1" dirty="0" err="1">
              <a:solidFill>
                <a:schemeClr val="tx1"/>
              </a:solidFill>
            </a:rPr>
            <a:t>value</a:t>
          </a:r>
          <a:br>
            <a:rPr lang="de-CH" sz="2400" b="1" dirty="0">
              <a:solidFill>
                <a:schemeClr val="tx1"/>
              </a:solidFill>
            </a:rPr>
          </a:br>
          <a:r>
            <a:rPr lang="de-CH" sz="2400" dirty="0">
              <a:solidFill>
                <a:schemeClr val="tx1"/>
              </a:solidFill>
            </a:rPr>
            <a:t>of multimodal </a:t>
          </a:r>
          <a:r>
            <a:rPr lang="de-CH" sz="2400" dirty="0" err="1">
              <a:solidFill>
                <a:schemeClr val="tx1"/>
              </a:solidFill>
            </a:rPr>
            <a:t>interactions</a:t>
          </a:r>
          <a:endParaRPr lang="en-US" sz="2400" dirty="0">
            <a:solidFill>
              <a:schemeClr val="tx1"/>
            </a:solidFill>
          </a:endParaRPr>
        </a:p>
      </dgm:t>
    </dgm:pt>
    <dgm:pt modelId="{8B71388A-D630-4CB9-890A-C84DE821F629}" type="parTrans" cxnId="{D061CBE8-57E8-4485-BEC6-CB08A1C7DAA9}">
      <dgm:prSet/>
      <dgm:spPr/>
      <dgm:t>
        <a:bodyPr/>
        <a:lstStyle/>
        <a:p>
          <a:endParaRPr lang="en-US"/>
        </a:p>
      </dgm:t>
    </dgm:pt>
    <dgm:pt modelId="{1B06D22E-151E-4008-B64A-ED0C0E26CA01}" type="sibTrans" cxnId="{D061CBE8-57E8-4485-BEC6-CB08A1C7DAA9}">
      <dgm:prSet/>
      <dgm:spPr/>
      <dgm:t>
        <a:bodyPr/>
        <a:lstStyle/>
        <a:p>
          <a:endParaRPr lang="en-US"/>
        </a:p>
      </dgm:t>
    </dgm:pt>
    <dgm:pt modelId="{688ADF43-DE11-4C80-8A33-6DCFA7A96CAA}" type="pres">
      <dgm:prSet presAssocID="{A210EBFE-A784-4722-8A8B-2E169B546822}" presName="diagram" presStyleCnt="0">
        <dgm:presLayoutVars>
          <dgm:dir/>
          <dgm:resizeHandles val="exact"/>
        </dgm:presLayoutVars>
      </dgm:prSet>
      <dgm:spPr/>
    </dgm:pt>
    <dgm:pt modelId="{BE06F75B-1716-4587-ADF8-6FBBC9FC077B}" type="pres">
      <dgm:prSet presAssocID="{738CF7F8-CEAC-46BE-8860-1C9FC4470F55}" presName="node" presStyleLbl="node1" presStyleIdx="0" presStyleCnt="6">
        <dgm:presLayoutVars>
          <dgm:bulletEnabled val="1"/>
        </dgm:presLayoutVars>
      </dgm:prSet>
      <dgm:spPr/>
    </dgm:pt>
    <dgm:pt modelId="{4CE7A5F0-F618-4540-93CD-F1B2C83EEA1C}" type="pres">
      <dgm:prSet presAssocID="{EE1E0AE5-D3DC-4533-8BFF-DD72C3D470B5}" presName="sibTrans" presStyleCnt="0"/>
      <dgm:spPr/>
    </dgm:pt>
    <dgm:pt modelId="{5EF40A2A-689D-411D-AA5A-89544EDDDE1A}" type="pres">
      <dgm:prSet presAssocID="{B0896828-046E-43A3-B673-1A632E430F0E}" presName="node" presStyleLbl="node1" presStyleIdx="1" presStyleCnt="6">
        <dgm:presLayoutVars>
          <dgm:bulletEnabled val="1"/>
        </dgm:presLayoutVars>
      </dgm:prSet>
      <dgm:spPr/>
    </dgm:pt>
    <dgm:pt modelId="{EFC220EC-CEC6-4FF2-AA85-C6901C9D2609}" type="pres">
      <dgm:prSet presAssocID="{3723E981-FBFB-4289-ABB0-F9FD068AD14F}" presName="sibTrans" presStyleCnt="0"/>
      <dgm:spPr/>
    </dgm:pt>
    <dgm:pt modelId="{F7B975B4-BFEA-4294-9505-330E7FFA5B9C}" type="pres">
      <dgm:prSet presAssocID="{01D77293-B053-4A3A-8B49-AECAC9D47D8B}" presName="node" presStyleLbl="node1" presStyleIdx="2" presStyleCnt="6">
        <dgm:presLayoutVars>
          <dgm:bulletEnabled val="1"/>
        </dgm:presLayoutVars>
      </dgm:prSet>
      <dgm:spPr/>
    </dgm:pt>
    <dgm:pt modelId="{99F8306E-CAE0-47D3-9BEE-99BEBF3819AD}" type="pres">
      <dgm:prSet presAssocID="{7138CB9A-D109-42D5-868E-5020607F3741}" presName="sibTrans" presStyleCnt="0"/>
      <dgm:spPr/>
    </dgm:pt>
    <dgm:pt modelId="{13AA1F2E-86ED-467C-8CB9-76437A91AB05}" type="pres">
      <dgm:prSet presAssocID="{731D1975-0F94-47A5-9701-F67C56154493}" presName="node" presStyleLbl="node1" presStyleIdx="3" presStyleCnt="6">
        <dgm:presLayoutVars>
          <dgm:bulletEnabled val="1"/>
        </dgm:presLayoutVars>
      </dgm:prSet>
      <dgm:spPr/>
    </dgm:pt>
    <dgm:pt modelId="{CED9005D-9515-47A2-8939-A5A3A58D5B15}" type="pres">
      <dgm:prSet presAssocID="{1509E093-4977-4AAB-A041-451FD068FFCC}" presName="sibTrans" presStyleCnt="0"/>
      <dgm:spPr/>
    </dgm:pt>
    <dgm:pt modelId="{825733E9-C736-4B2F-A401-4BDE12508DAE}" type="pres">
      <dgm:prSet presAssocID="{8BFADD32-3789-4B74-9A98-FAAEADF46B78}" presName="node" presStyleLbl="node1" presStyleIdx="4" presStyleCnt="6">
        <dgm:presLayoutVars>
          <dgm:bulletEnabled val="1"/>
        </dgm:presLayoutVars>
      </dgm:prSet>
      <dgm:spPr/>
    </dgm:pt>
    <dgm:pt modelId="{8D6783C1-25D7-4F28-8399-AB9CD1E1E8FF}" type="pres">
      <dgm:prSet presAssocID="{87DE8254-1D1C-493E-8F1A-79A9129DB0AD}" presName="sibTrans" presStyleCnt="0"/>
      <dgm:spPr/>
    </dgm:pt>
    <dgm:pt modelId="{86BE314F-A36B-4F4A-A512-5AA3795F4BAC}" type="pres">
      <dgm:prSet presAssocID="{A6B78CFC-7C91-4ED0-B205-BED46C4FE0F2}" presName="node" presStyleLbl="node1" presStyleIdx="5" presStyleCnt="6">
        <dgm:presLayoutVars>
          <dgm:bulletEnabled val="1"/>
        </dgm:presLayoutVars>
      </dgm:prSet>
      <dgm:spPr/>
    </dgm:pt>
  </dgm:ptLst>
  <dgm:cxnLst>
    <dgm:cxn modelId="{49E4C812-FD7B-4CCD-BEBB-BA06E1FAC543}" srcId="{A210EBFE-A784-4722-8A8B-2E169B546822}" destId="{738CF7F8-CEAC-46BE-8860-1C9FC4470F55}" srcOrd="0" destOrd="0" parTransId="{73A4B828-330E-424E-BB13-3414A36B4178}" sibTransId="{EE1E0AE5-D3DC-4533-8BFF-DD72C3D470B5}"/>
    <dgm:cxn modelId="{3952B21A-7455-45AA-8045-E677B565E38F}" type="presOf" srcId="{A6B78CFC-7C91-4ED0-B205-BED46C4FE0F2}" destId="{86BE314F-A36B-4F4A-A512-5AA3795F4BAC}" srcOrd="0" destOrd="0" presId="urn:microsoft.com/office/officeart/2005/8/layout/default"/>
    <dgm:cxn modelId="{63B9CF1D-080F-4B55-97A6-7D7A93C5F279}" type="presOf" srcId="{738CF7F8-CEAC-46BE-8860-1C9FC4470F55}" destId="{BE06F75B-1716-4587-ADF8-6FBBC9FC077B}" srcOrd="0" destOrd="0" presId="urn:microsoft.com/office/officeart/2005/8/layout/default"/>
    <dgm:cxn modelId="{17127360-CA98-441E-88CE-0E7345A14A9D}" srcId="{A210EBFE-A784-4722-8A8B-2E169B546822}" destId="{731D1975-0F94-47A5-9701-F67C56154493}" srcOrd="3" destOrd="0" parTransId="{95DD09FD-9CB0-49AB-AE49-C24432A2614D}" sibTransId="{1509E093-4977-4AAB-A041-451FD068FFCC}"/>
    <dgm:cxn modelId="{1F189675-8258-45F3-96ED-A3D664F55724}" type="presOf" srcId="{01D77293-B053-4A3A-8B49-AECAC9D47D8B}" destId="{F7B975B4-BFEA-4294-9505-330E7FFA5B9C}" srcOrd="0" destOrd="0" presId="urn:microsoft.com/office/officeart/2005/8/layout/default"/>
    <dgm:cxn modelId="{A7757C94-E745-4899-848B-45CE34A3F4A8}" type="presOf" srcId="{8BFADD32-3789-4B74-9A98-FAAEADF46B78}" destId="{825733E9-C736-4B2F-A401-4BDE12508DAE}" srcOrd="0" destOrd="0" presId="urn:microsoft.com/office/officeart/2005/8/layout/default"/>
    <dgm:cxn modelId="{8C23C3B7-35AD-4FF1-8DDD-7C156EB91A72}" type="presOf" srcId="{731D1975-0F94-47A5-9701-F67C56154493}" destId="{13AA1F2E-86ED-467C-8CB9-76437A91AB05}" srcOrd="0" destOrd="0" presId="urn:microsoft.com/office/officeart/2005/8/layout/default"/>
    <dgm:cxn modelId="{2C5AA6C4-AFB9-4967-816A-65F903E7BFEF}" srcId="{A210EBFE-A784-4722-8A8B-2E169B546822}" destId="{B0896828-046E-43A3-B673-1A632E430F0E}" srcOrd="1" destOrd="0" parTransId="{5433FCC8-3972-485B-9301-28C169E01CBD}" sibTransId="{3723E981-FBFB-4289-ABB0-F9FD068AD14F}"/>
    <dgm:cxn modelId="{16026AC6-7943-4C66-A929-4D6BDD67B62F}" srcId="{A210EBFE-A784-4722-8A8B-2E169B546822}" destId="{01D77293-B053-4A3A-8B49-AECAC9D47D8B}" srcOrd="2" destOrd="0" parTransId="{B15186CB-4CED-47C5-A4AD-A2454150B077}" sibTransId="{7138CB9A-D109-42D5-868E-5020607F3741}"/>
    <dgm:cxn modelId="{45C73EC7-BADE-4927-B726-18812EBD20FE}" type="presOf" srcId="{B0896828-046E-43A3-B673-1A632E430F0E}" destId="{5EF40A2A-689D-411D-AA5A-89544EDDDE1A}" srcOrd="0" destOrd="0" presId="urn:microsoft.com/office/officeart/2005/8/layout/default"/>
    <dgm:cxn modelId="{2C9DBFE8-026A-4ECE-A5A8-AA7A80E17965}" type="presOf" srcId="{A210EBFE-A784-4722-8A8B-2E169B546822}" destId="{688ADF43-DE11-4C80-8A33-6DCFA7A96CAA}" srcOrd="0" destOrd="0" presId="urn:microsoft.com/office/officeart/2005/8/layout/default"/>
    <dgm:cxn modelId="{D061CBE8-57E8-4485-BEC6-CB08A1C7DAA9}" srcId="{A210EBFE-A784-4722-8A8B-2E169B546822}" destId="{A6B78CFC-7C91-4ED0-B205-BED46C4FE0F2}" srcOrd="5" destOrd="0" parTransId="{8B71388A-D630-4CB9-890A-C84DE821F629}" sibTransId="{1B06D22E-151E-4008-B64A-ED0C0E26CA01}"/>
    <dgm:cxn modelId="{F8A1D8F1-BE79-4106-A180-A460F8A30D11}" srcId="{A210EBFE-A784-4722-8A8B-2E169B546822}" destId="{8BFADD32-3789-4B74-9A98-FAAEADF46B78}" srcOrd="4" destOrd="0" parTransId="{079C19FC-3823-4446-A8B7-6EF1E678A261}" sibTransId="{87DE8254-1D1C-493E-8F1A-79A9129DB0AD}"/>
    <dgm:cxn modelId="{29FCF09F-30C8-4323-9C15-A9378A2D7EF9}" type="presParOf" srcId="{688ADF43-DE11-4C80-8A33-6DCFA7A96CAA}" destId="{BE06F75B-1716-4587-ADF8-6FBBC9FC077B}" srcOrd="0" destOrd="0" presId="urn:microsoft.com/office/officeart/2005/8/layout/default"/>
    <dgm:cxn modelId="{10D5AA40-A8DE-4ED9-8BD1-AE27A6FABC27}" type="presParOf" srcId="{688ADF43-DE11-4C80-8A33-6DCFA7A96CAA}" destId="{4CE7A5F0-F618-4540-93CD-F1B2C83EEA1C}" srcOrd="1" destOrd="0" presId="urn:microsoft.com/office/officeart/2005/8/layout/default"/>
    <dgm:cxn modelId="{38DA0DF9-55DB-4E95-BEEA-A96E37F86C63}" type="presParOf" srcId="{688ADF43-DE11-4C80-8A33-6DCFA7A96CAA}" destId="{5EF40A2A-689D-411D-AA5A-89544EDDDE1A}" srcOrd="2" destOrd="0" presId="urn:microsoft.com/office/officeart/2005/8/layout/default"/>
    <dgm:cxn modelId="{0EA85704-7E7C-4573-ABA2-C415C293AD33}" type="presParOf" srcId="{688ADF43-DE11-4C80-8A33-6DCFA7A96CAA}" destId="{EFC220EC-CEC6-4FF2-AA85-C6901C9D2609}" srcOrd="3" destOrd="0" presId="urn:microsoft.com/office/officeart/2005/8/layout/default"/>
    <dgm:cxn modelId="{863DB700-FF50-47DB-80DC-1F56027C0CE3}" type="presParOf" srcId="{688ADF43-DE11-4C80-8A33-6DCFA7A96CAA}" destId="{F7B975B4-BFEA-4294-9505-330E7FFA5B9C}" srcOrd="4" destOrd="0" presId="urn:microsoft.com/office/officeart/2005/8/layout/default"/>
    <dgm:cxn modelId="{A3F6737E-E5FD-452A-94E6-A6B60AEF319C}" type="presParOf" srcId="{688ADF43-DE11-4C80-8A33-6DCFA7A96CAA}" destId="{99F8306E-CAE0-47D3-9BEE-99BEBF3819AD}" srcOrd="5" destOrd="0" presId="urn:microsoft.com/office/officeart/2005/8/layout/default"/>
    <dgm:cxn modelId="{40FDEE00-D5B2-4DB7-9292-6D6157E2BB5E}" type="presParOf" srcId="{688ADF43-DE11-4C80-8A33-6DCFA7A96CAA}" destId="{13AA1F2E-86ED-467C-8CB9-76437A91AB05}" srcOrd="6" destOrd="0" presId="urn:microsoft.com/office/officeart/2005/8/layout/default"/>
    <dgm:cxn modelId="{61B80BDF-778C-4B21-AD17-55DE4864AA23}" type="presParOf" srcId="{688ADF43-DE11-4C80-8A33-6DCFA7A96CAA}" destId="{CED9005D-9515-47A2-8939-A5A3A58D5B15}" srcOrd="7" destOrd="0" presId="urn:microsoft.com/office/officeart/2005/8/layout/default"/>
    <dgm:cxn modelId="{AC14272D-9D16-4EB2-A757-17DD0F6CE31B}" type="presParOf" srcId="{688ADF43-DE11-4C80-8A33-6DCFA7A96CAA}" destId="{825733E9-C736-4B2F-A401-4BDE12508DAE}" srcOrd="8" destOrd="0" presId="urn:microsoft.com/office/officeart/2005/8/layout/default"/>
    <dgm:cxn modelId="{784064BA-C979-478A-A1AB-DD0700399ECD}" type="presParOf" srcId="{688ADF43-DE11-4C80-8A33-6DCFA7A96CAA}" destId="{8D6783C1-25D7-4F28-8399-AB9CD1E1E8FF}" srcOrd="9" destOrd="0" presId="urn:microsoft.com/office/officeart/2005/8/layout/default"/>
    <dgm:cxn modelId="{9E9782A1-3687-419D-A447-9865F2ABFA6E}" type="presParOf" srcId="{688ADF43-DE11-4C80-8A33-6DCFA7A96CAA}" destId="{86BE314F-A36B-4F4A-A512-5AA3795F4BA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77C85-9C24-4440-AA53-D318AF77203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CFC755-E788-456C-8D4B-3FD008C87505}">
      <dgm:prSet/>
      <dgm:spPr/>
      <dgm:t>
        <a:bodyPr/>
        <a:lstStyle/>
        <a:p>
          <a:r>
            <a:rPr lang="en-US"/>
            <a:t>Dialogflow, Watson</a:t>
          </a:r>
        </a:p>
      </dgm:t>
    </dgm:pt>
    <dgm:pt modelId="{ED0338B2-D70C-4743-870A-FDCE1867C9C1}" type="parTrans" cxnId="{D2F0BF9E-EB47-4437-BD99-41688DD2B86E}">
      <dgm:prSet/>
      <dgm:spPr/>
      <dgm:t>
        <a:bodyPr/>
        <a:lstStyle/>
        <a:p>
          <a:endParaRPr lang="en-US"/>
        </a:p>
      </dgm:t>
    </dgm:pt>
    <dgm:pt modelId="{195D2756-EDFC-467E-A73C-FA8567BDF300}" type="sibTrans" cxnId="{D2F0BF9E-EB47-4437-BD99-41688DD2B86E}">
      <dgm:prSet/>
      <dgm:spPr/>
      <dgm:t>
        <a:bodyPr/>
        <a:lstStyle/>
        <a:p>
          <a:endParaRPr lang="en-US"/>
        </a:p>
      </dgm:t>
    </dgm:pt>
    <dgm:pt modelId="{22A24D6B-1862-4CA9-9631-56AE521EC8F6}">
      <dgm:prSet/>
      <dgm:spPr/>
      <dgm:t>
        <a:bodyPr/>
        <a:lstStyle/>
        <a:p>
          <a:r>
            <a:rPr lang="en-US"/>
            <a:t>Training from Scratch</a:t>
          </a:r>
        </a:p>
      </dgm:t>
    </dgm:pt>
    <dgm:pt modelId="{EF20D72C-8650-4CDA-A7E8-23C765731036}" type="parTrans" cxnId="{1DECFEB3-7F96-4201-9F27-E0C822606247}">
      <dgm:prSet/>
      <dgm:spPr/>
      <dgm:t>
        <a:bodyPr/>
        <a:lstStyle/>
        <a:p>
          <a:endParaRPr lang="en-US"/>
        </a:p>
      </dgm:t>
    </dgm:pt>
    <dgm:pt modelId="{29845F69-43B0-4AE4-8E7F-C9ACE116BC26}" type="sibTrans" cxnId="{1DECFEB3-7F96-4201-9F27-E0C822606247}">
      <dgm:prSet/>
      <dgm:spPr/>
      <dgm:t>
        <a:bodyPr/>
        <a:lstStyle/>
        <a:p>
          <a:endParaRPr lang="en-US"/>
        </a:p>
      </dgm:t>
    </dgm:pt>
    <dgm:pt modelId="{1A489B0B-1CFA-4E3A-860F-B970D90802CA}">
      <dgm:prSet/>
      <dgm:spPr/>
      <dgm:t>
        <a:bodyPr/>
        <a:lstStyle/>
        <a:p>
          <a:r>
            <a:rPr lang="en-US"/>
            <a:t>Fine-tuning</a:t>
          </a:r>
        </a:p>
      </dgm:t>
    </dgm:pt>
    <dgm:pt modelId="{B96E8C5A-D383-4DEC-826F-BC693E439CE0}" type="parTrans" cxnId="{A38A4058-600A-4DE9-80FA-F96F39CE02A4}">
      <dgm:prSet/>
      <dgm:spPr/>
      <dgm:t>
        <a:bodyPr/>
        <a:lstStyle/>
        <a:p>
          <a:endParaRPr lang="en-US"/>
        </a:p>
      </dgm:t>
    </dgm:pt>
    <dgm:pt modelId="{A9913FE9-D8D8-4847-A09B-F9820EF46C9D}" type="sibTrans" cxnId="{A38A4058-600A-4DE9-80FA-F96F39CE02A4}">
      <dgm:prSet/>
      <dgm:spPr/>
      <dgm:t>
        <a:bodyPr/>
        <a:lstStyle/>
        <a:p>
          <a:endParaRPr lang="en-US"/>
        </a:p>
      </dgm:t>
    </dgm:pt>
    <dgm:pt modelId="{1EA70038-FD46-49F5-B04A-44D87DF1E301}">
      <dgm:prSet/>
      <dgm:spPr/>
      <dgm:t>
        <a:bodyPr/>
        <a:lstStyle/>
        <a:p>
          <a:r>
            <a:rPr lang="en-US"/>
            <a:t>Prompt Engineering</a:t>
          </a:r>
        </a:p>
      </dgm:t>
    </dgm:pt>
    <dgm:pt modelId="{EBB61615-1EF1-4AC8-A739-1A0B42E5C02D}" type="parTrans" cxnId="{0AD10574-51C8-4E54-AAC8-603C11CC60C4}">
      <dgm:prSet/>
      <dgm:spPr/>
      <dgm:t>
        <a:bodyPr/>
        <a:lstStyle/>
        <a:p>
          <a:endParaRPr lang="en-US"/>
        </a:p>
      </dgm:t>
    </dgm:pt>
    <dgm:pt modelId="{5853BD88-7EFC-49E8-B21C-AD83B52D8155}" type="sibTrans" cxnId="{0AD10574-51C8-4E54-AAC8-603C11CC60C4}">
      <dgm:prSet/>
      <dgm:spPr/>
      <dgm:t>
        <a:bodyPr/>
        <a:lstStyle/>
        <a:p>
          <a:endParaRPr lang="en-US"/>
        </a:p>
      </dgm:t>
    </dgm:pt>
    <dgm:pt modelId="{9DFA8166-96F6-454A-98A1-B327ADCA3A67}">
      <dgm:prSet/>
      <dgm:spPr/>
      <dgm:t>
        <a:bodyPr/>
        <a:lstStyle/>
        <a:p>
          <a:r>
            <a:rPr lang="en-US" dirty="0" err="1"/>
            <a:t>LangChain</a:t>
          </a:r>
          <a:endParaRPr lang="en-US" dirty="0"/>
        </a:p>
      </dgm:t>
    </dgm:pt>
    <dgm:pt modelId="{211F4512-F342-4154-A427-904A6EF415A9}" type="parTrans" cxnId="{A4E2ECC3-E8A0-4F48-81D5-A024D143BF66}">
      <dgm:prSet/>
      <dgm:spPr/>
      <dgm:t>
        <a:bodyPr/>
        <a:lstStyle/>
        <a:p>
          <a:endParaRPr lang="en-US"/>
        </a:p>
      </dgm:t>
    </dgm:pt>
    <dgm:pt modelId="{F9690055-3343-4C06-9AEC-066DF9C408C5}" type="sibTrans" cxnId="{A4E2ECC3-E8A0-4F48-81D5-A024D143BF66}">
      <dgm:prSet/>
      <dgm:spPr/>
      <dgm:t>
        <a:bodyPr/>
        <a:lstStyle/>
        <a:p>
          <a:endParaRPr lang="en-US"/>
        </a:p>
      </dgm:t>
    </dgm:pt>
    <dgm:pt modelId="{B1908588-E657-46B0-9A70-4288A7448E3D}">
      <dgm:prSet/>
      <dgm:spPr/>
      <dgm:t>
        <a:bodyPr/>
        <a:lstStyle/>
        <a:p>
          <a:r>
            <a:rPr lang="en-US" dirty="0"/>
            <a:t>Dialog Management</a:t>
          </a:r>
        </a:p>
      </dgm:t>
    </dgm:pt>
    <dgm:pt modelId="{51BF34EE-368E-4210-987C-11B849A98A27}" type="parTrans" cxnId="{C4C60FCD-0E70-4C7D-B8D7-194D06CABC06}">
      <dgm:prSet/>
      <dgm:spPr/>
      <dgm:t>
        <a:bodyPr/>
        <a:lstStyle/>
        <a:p>
          <a:endParaRPr lang="de-CH"/>
        </a:p>
      </dgm:t>
    </dgm:pt>
    <dgm:pt modelId="{D59416CA-84F8-44DA-BA20-9B024D4150C7}" type="sibTrans" cxnId="{C4C60FCD-0E70-4C7D-B8D7-194D06CABC06}">
      <dgm:prSet/>
      <dgm:spPr/>
      <dgm:t>
        <a:bodyPr/>
        <a:lstStyle/>
        <a:p>
          <a:endParaRPr lang="de-CH"/>
        </a:p>
      </dgm:t>
    </dgm:pt>
    <dgm:pt modelId="{ED4E3E1B-F9AE-4C32-AEB2-8DD402695910}" type="pres">
      <dgm:prSet presAssocID="{86E77C85-9C24-4440-AA53-D318AF77203C}" presName="Name0" presStyleCnt="0">
        <dgm:presLayoutVars>
          <dgm:dir/>
          <dgm:resizeHandles val="exact"/>
        </dgm:presLayoutVars>
      </dgm:prSet>
      <dgm:spPr/>
    </dgm:pt>
    <dgm:pt modelId="{0D0CB2D8-6283-4C66-9C10-7810D9041941}" type="pres">
      <dgm:prSet presAssocID="{9ACFC755-E788-456C-8D4B-3FD008C87505}" presName="node" presStyleLbl="node1" presStyleIdx="0" presStyleCnt="6">
        <dgm:presLayoutVars>
          <dgm:bulletEnabled val="1"/>
        </dgm:presLayoutVars>
      </dgm:prSet>
      <dgm:spPr/>
    </dgm:pt>
    <dgm:pt modelId="{D53FD4B2-C7AE-4841-BD86-54579BF97553}" type="pres">
      <dgm:prSet presAssocID="{195D2756-EDFC-467E-A73C-FA8567BDF300}" presName="sibTrans" presStyleLbl="sibTrans1D1" presStyleIdx="0" presStyleCnt="5"/>
      <dgm:spPr/>
    </dgm:pt>
    <dgm:pt modelId="{2CA4AEBD-874B-441D-8EB0-B99673749BAB}" type="pres">
      <dgm:prSet presAssocID="{195D2756-EDFC-467E-A73C-FA8567BDF300}" presName="connectorText" presStyleLbl="sibTrans1D1" presStyleIdx="0" presStyleCnt="5"/>
      <dgm:spPr/>
    </dgm:pt>
    <dgm:pt modelId="{F6D6C796-53BC-4AE1-B21C-C5A0C8B347D5}" type="pres">
      <dgm:prSet presAssocID="{22A24D6B-1862-4CA9-9631-56AE521EC8F6}" presName="node" presStyleLbl="node1" presStyleIdx="1" presStyleCnt="6">
        <dgm:presLayoutVars>
          <dgm:bulletEnabled val="1"/>
        </dgm:presLayoutVars>
      </dgm:prSet>
      <dgm:spPr/>
    </dgm:pt>
    <dgm:pt modelId="{748E8E9E-31B8-4DF7-B009-3C131234004D}" type="pres">
      <dgm:prSet presAssocID="{29845F69-43B0-4AE4-8E7F-C9ACE116BC26}" presName="sibTrans" presStyleLbl="sibTrans1D1" presStyleIdx="1" presStyleCnt="5"/>
      <dgm:spPr/>
    </dgm:pt>
    <dgm:pt modelId="{F98883A9-E67C-4F5D-8C65-197896B82A30}" type="pres">
      <dgm:prSet presAssocID="{29845F69-43B0-4AE4-8E7F-C9ACE116BC26}" presName="connectorText" presStyleLbl="sibTrans1D1" presStyleIdx="1" presStyleCnt="5"/>
      <dgm:spPr/>
    </dgm:pt>
    <dgm:pt modelId="{67D44B47-88A9-4562-AC82-0B7513E2FA9C}" type="pres">
      <dgm:prSet presAssocID="{1A489B0B-1CFA-4E3A-860F-B970D90802CA}" presName="node" presStyleLbl="node1" presStyleIdx="2" presStyleCnt="6">
        <dgm:presLayoutVars>
          <dgm:bulletEnabled val="1"/>
        </dgm:presLayoutVars>
      </dgm:prSet>
      <dgm:spPr/>
    </dgm:pt>
    <dgm:pt modelId="{3E2A44EB-625D-4313-AE18-8B8D923384A1}" type="pres">
      <dgm:prSet presAssocID="{A9913FE9-D8D8-4847-A09B-F9820EF46C9D}" presName="sibTrans" presStyleLbl="sibTrans1D1" presStyleIdx="2" presStyleCnt="5"/>
      <dgm:spPr/>
    </dgm:pt>
    <dgm:pt modelId="{8BB847F0-0B32-42A7-BB0B-2272B31B6A7D}" type="pres">
      <dgm:prSet presAssocID="{A9913FE9-D8D8-4847-A09B-F9820EF46C9D}" presName="connectorText" presStyleLbl="sibTrans1D1" presStyleIdx="2" presStyleCnt="5"/>
      <dgm:spPr/>
    </dgm:pt>
    <dgm:pt modelId="{88C7D453-96EA-4D9C-BFC8-67E1877D401C}" type="pres">
      <dgm:prSet presAssocID="{1EA70038-FD46-49F5-B04A-44D87DF1E301}" presName="node" presStyleLbl="node1" presStyleIdx="3" presStyleCnt="6">
        <dgm:presLayoutVars>
          <dgm:bulletEnabled val="1"/>
        </dgm:presLayoutVars>
      </dgm:prSet>
      <dgm:spPr/>
    </dgm:pt>
    <dgm:pt modelId="{D9BBAB80-BB24-4D61-B3DD-3E081C9D0ED9}" type="pres">
      <dgm:prSet presAssocID="{5853BD88-7EFC-49E8-B21C-AD83B52D8155}" presName="sibTrans" presStyleLbl="sibTrans1D1" presStyleIdx="3" presStyleCnt="5"/>
      <dgm:spPr/>
    </dgm:pt>
    <dgm:pt modelId="{8DEFF8D5-D9E3-4EDB-8E30-263EAF25859B}" type="pres">
      <dgm:prSet presAssocID="{5853BD88-7EFC-49E8-B21C-AD83B52D8155}" presName="connectorText" presStyleLbl="sibTrans1D1" presStyleIdx="3" presStyleCnt="5"/>
      <dgm:spPr/>
    </dgm:pt>
    <dgm:pt modelId="{DB6858BF-44B9-490F-BE02-3FB697BB77D4}" type="pres">
      <dgm:prSet presAssocID="{9DFA8166-96F6-454A-98A1-B327ADCA3A67}" presName="node" presStyleLbl="node1" presStyleIdx="4" presStyleCnt="6">
        <dgm:presLayoutVars>
          <dgm:bulletEnabled val="1"/>
        </dgm:presLayoutVars>
      </dgm:prSet>
      <dgm:spPr/>
    </dgm:pt>
    <dgm:pt modelId="{61A2EA43-AB44-4DB8-A392-E0B6F00EBBAF}" type="pres">
      <dgm:prSet presAssocID="{F9690055-3343-4C06-9AEC-066DF9C408C5}" presName="sibTrans" presStyleLbl="sibTrans1D1" presStyleIdx="4" presStyleCnt="5"/>
      <dgm:spPr/>
    </dgm:pt>
    <dgm:pt modelId="{52D8B180-B7E0-4E33-9EF3-6BB6009249F1}" type="pres">
      <dgm:prSet presAssocID="{F9690055-3343-4C06-9AEC-066DF9C408C5}" presName="connectorText" presStyleLbl="sibTrans1D1" presStyleIdx="4" presStyleCnt="5"/>
      <dgm:spPr/>
    </dgm:pt>
    <dgm:pt modelId="{04066B83-1D30-42F9-83F2-E7FF69942B45}" type="pres">
      <dgm:prSet presAssocID="{B1908588-E657-46B0-9A70-4288A7448E3D}" presName="node" presStyleLbl="node1" presStyleIdx="5" presStyleCnt="6">
        <dgm:presLayoutVars>
          <dgm:bulletEnabled val="1"/>
        </dgm:presLayoutVars>
      </dgm:prSet>
      <dgm:spPr/>
    </dgm:pt>
  </dgm:ptLst>
  <dgm:cxnLst>
    <dgm:cxn modelId="{AD99AC09-9C74-45E6-8083-3F2B9E5DC808}" type="presOf" srcId="{1A489B0B-1CFA-4E3A-860F-B970D90802CA}" destId="{67D44B47-88A9-4562-AC82-0B7513E2FA9C}" srcOrd="0" destOrd="0" presId="urn:microsoft.com/office/officeart/2016/7/layout/RepeatingBendingProcessNew"/>
    <dgm:cxn modelId="{02A6382F-B49E-4D99-AF46-A83E9185B87B}" type="presOf" srcId="{195D2756-EDFC-467E-A73C-FA8567BDF300}" destId="{D53FD4B2-C7AE-4841-BD86-54579BF97553}" srcOrd="0" destOrd="0" presId="urn:microsoft.com/office/officeart/2016/7/layout/RepeatingBendingProcessNew"/>
    <dgm:cxn modelId="{D43EC832-A342-4053-962C-5B9E7AA9A902}" type="presOf" srcId="{B1908588-E657-46B0-9A70-4288A7448E3D}" destId="{04066B83-1D30-42F9-83F2-E7FF69942B45}" srcOrd="0" destOrd="0" presId="urn:microsoft.com/office/officeart/2016/7/layout/RepeatingBendingProcessNew"/>
    <dgm:cxn modelId="{0AD10574-51C8-4E54-AAC8-603C11CC60C4}" srcId="{86E77C85-9C24-4440-AA53-D318AF77203C}" destId="{1EA70038-FD46-49F5-B04A-44D87DF1E301}" srcOrd="3" destOrd="0" parTransId="{EBB61615-1EF1-4AC8-A739-1A0B42E5C02D}" sibTransId="{5853BD88-7EFC-49E8-B21C-AD83B52D8155}"/>
    <dgm:cxn modelId="{A38A4058-600A-4DE9-80FA-F96F39CE02A4}" srcId="{86E77C85-9C24-4440-AA53-D318AF77203C}" destId="{1A489B0B-1CFA-4E3A-860F-B970D90802CA}" srcOrd="2" destOrd="0" parTransId="{B96E8C5A-D383-4DEC-826F-BC693E439CE0}" sibTransId="{A9913FE9-D8D8-4847-A09B-F9820EF46C9D}"/>
    <dgm:cxn modelId="{7C16757D-D133-4CA2-889C-F33E8E9A39C1}" type="presOf" srcId="{A9913FE9-D8D8-4847-A09B-F9820EF46C9D}" destId="{3E2A44EB-625D-4313-AE18-8B8D923384A1}" srcOrd="0" destOrd="0" presId="urn:microsoft.com/office/officeart/2016/7/layout/RepeatingBendingProcessNew"/>
    <dgm:cxn modelId="{B299E682-19A2-4503-9B8D-B3E33672DEA9}" type="presOf" srcId="{F9690055-3343-4C06-9AEC-066DF9C408C5}" destId="{61A2EA43-AB44-4DB8-A392-E0B6F00EBBAF}" srcOrd="0" destOrd="0" presId="urn:microsoft.com/office/officeart/2016/7/layout/RepeatingBendingProcessNew"/>
    <dgm:cxn modelId="{867FFF82-2DB9-4757-A2F8-BE716992080D}" type="presOf" srcId="{F9690055-3343-4C06-9AEC-066DF9C408C5}" destId="{52D8B180-B7E0-4E33-9EF3-6BB6009249F1}" srcOrd="1" destOrd="0" presId="urn:microsoft.com/office/officeart/2016/7/layout/RepeatingBendingProcessNew"/>
    <dgm:cxn modelId="{527DE383-FF18-452D-B7D0-05A08A83339E}" type="presOf" srcId="{29845F69-43B0-4AE4-8E7F-C9ACE116BC26}" destId="{748E8E9E-31B8-4DF7-B009-3C131234004D}" srcOrd="0" destOrd="0" presId="urn:microsoft.com/office/officeart/2016/7/layout/RepeatingBendingProcessNew"/>
    <dgm:cxn modelId="{D1188994-F974-4D3D-9CF7-3802B9073EF0}" type="presOf" srcId="{A9913FE9-D8D8-4847-A09B-F9820EF46C9D}" destId="{8BB847F0-0B32-42A7-BB0B-2272B31B6A7D}" srcOrd="1" destOrd="0" presId="urn:microsoft.com/office/officeart/2016/7/layout/RepeatingBendingProcessNew"/>
    <dgm:cxn modelId="{8B45519C-3C91-4753-A9FC-1498DF4BF121}" type="presOf" srcId="{195D2756-EDFC-467E-A73C-FA8567BDF300}" destId="{2CA4AEBD-874B-441D-8EB0-B99673749BAB}" srcOrd="1" destOrd="0" presId="urn:microsoft.com/office/officeart/2016/7/layout/RepeatingBendingProcessNew"/>
    <dgm:cxn modelId="{D2F0BF9E-EB47-4437-BD99-41688DD2B86E}" srcId="{86E77C85-9C24-4440-AA53-D318AF77203C}" destId="{9ACFC755-E788-456C-8D4B-3FD008C87505}" srcOrd="0" destOrd="0" parTransId="{ED0338B2-D70C-4743-870A-FDCE1867C9C1}" sibTransId="{195D2756-EDFC-467E-A73C-FA8567BDF300}"/>
    <dgm:cxn modelId="{1DECFEB3-7F96-4201-9F27-E0C822606247}" srcId="{86E77C85-9C24-4440-AA53-D318AF77203C}" destId="{22A24D6B-1862-4CA9-9631-56AE521EC8F6}" srcOrd="1" destOrd="0" parTransId="{EF20D72C-8650-4CDA-A7E8-23C765731036}" sibTransId="{29845F69-43B0-4AE4-8E7F-C9ACE116BC26}"/>
    <dgm:cxn modelId="{0DDC9BBF-3CA2-4595-A352-F5056B3B0DBE}" type="presOf" srcId="{5853BD88-7EFC-49E8-B21C-AD83B52D8155}" destId="{8DEFF8D5-D9E3-4EDB-8E30-263EAF25859B}" srcOrd="1" destOrd="0" presId="urn:microsoft.com/office/officeart/2016/7/layout/RepeatingBendingProcessNew"/>
    <dgm:cxn modelId="{29A13FC3-B0DB-4298-9C86-9DFE6CA4C699}" type="presOf" srcId="{29845F69-43B0-4AE4-8E7F-C9ACE116BC26}" destId="{F98883A9-E67C-4F5D-8C65-197896B82A30}" srcOrd="1" destOrd="0" presId="urn:microsoft.com/office/officeart/2016/7/layout/RepeatingBendingProcessNew"/>
    <dgm:cxn modelId="{A4E2ECC3-E8A0-4F48-81D5-A024D143BF66}" srcId="{86E77C85-9C24-4440-AA53-D318AF77203C}" destId="{9DFA8166-96F6-454A-98A1-B327ADCA3A67}" srcOrd="4" destOrd="0" parTransId="{211F4512-F342-4154-A427-904A6EF415A9}" sibTransId="{F9690055-3343-4C06-9AEC-066DF9C408C5}"/>
    <dgm:cxn modelId="{C4C60FCD-0E70-4C7D-B8D7-194D06CABC06}" srcId="{86E77C85-9C24-4440-AA53-D318AF77203C}" destId="{B1908588-E657-46B0-9A70-4288A7448E3D}" srcOrd="5" destOrd="0" parTransId="{51BF34EE-368E-4210-987C-11B849A98A27}" sibTransId="{D59416CA-84F8-44DA-BA20-9B024D4150C7}"/>
    <dgm:cxn modelId="{EDAAF2DB-4A81-4804-AE49-C3D542A62990}" type="presOf" srcId="{86E77C85-9C24-4440-AA53-D318AF77203C}" destId="{ED4E3E1B-F9AE-4C32-AEB2-8DD402695910}" srcOrd="0" destOrd="0" presId="urn:microsoft.com/office/officeart/2016/7/layout/RepeatingBendingProcessNew"/>
    <dgm:cxn modelId="{3F37A5E0-3553-4232-923B-2F8C0ECC326A}" type="presOf" srcId="{5853BD88-7EFC-49E8-B21C-AD83B52D8155}" destId="{D9BBAB80-BB24-4D61-B3DD-3E081C9D0ED9}" srcOrd="0" destOrd="0" presId="urn:microsoft.com/office/officeart/2016/7/layout/RepeatingBendingProcessNew"/>
    <dgm:cxn modelId="{D0EC58E5-F1C1-48FE-A0E1-DAACE8A7F844}" type="presOf" srcId="{9DFA8166-96F6-454A-98A1-B327ADCA3A67}" destId="{DB6858BF-44B9-490F-BE02-3FB697BB77D4}" srcOrd="0" destOrd="0" presId="urn:microsoft.com/office/officeart/2016/7/layout/RepeatingBendingProcessNew"/>
    <dgm:cxn modelId="{86C38FF2-50DD-4BCB-A3CE-87DFF7BC7536}" type="presOf" srcId="{22A24D6B-1862-4CA9-9631-56AE521EC8F6}" destId="{F6D6C796-53BC-4AE1-B21C-C5A0C8B347D5}" srcOrd="0" destOrd="0" presId="urn:microsoft.com/office/officeart/2016/7/layout/RepeatingBendingProcessNew"/>
    <dgm:cxn modelId="{D8BDF1F7-52B2-4892-B6B5-45E0C59655D6}" type="presOf" srcId="{9ACFC755-E788-456C-8D4B-3FD008C87505}" destId="{0D0CB2D8-6283-4C66-9C10-7810D9041941}" srcOrd="0" destOrd="0" presId="urn:microsoft.com/office/officeart/2016/7/layout/RepeatingBendingProcessNew"/>
    <dgm:cxn modelId="{22F502FC-9D44-4047-8848-ECB7E7323A59}" type="presOf" srcId="{1EA70038-FD46-49F5-B04A-44D87DF1E301}" destId="{88C7D453-96EA-4D9C-BFC8-67E1877D401C}" srcOrd="0" destOrd="0" presId="urn:microsoft.com/office/officeart/2016/7/layout/RepeatingBendingProcessNew"/>
    <dgm:cxn modelId="{52E8105C-83EB-4158-B322-7061ABD3D62F}" type="presParOf" srcId="{ED4E3E1B-F9AE-4C32-AEB2-8DD402695910}" destId="{0D0CB2D8-6283-4C66-9C10-7810D9041941}" srcOrd="0" destOrd="0" presId="urn:microsoft.com/office/officeart/2016/7/layout/RepeatingBendingProcessNew"/>
    <dgm:cxn modelId="{43F04014-31E8-4C9B-884D-3720FC5BD2A0}" type="presParOf" srcId="{ED4E3E1B-F9AE-4C32-AEB2-8DD402695910}" destId="{D53FD4B2-C7AE-4841-BD86-54579BF97553}" srcOrd="1" destOrd="0" presId="urn:microsoft.com/office/officeart/2016/7/layout/RepeatingBendingProcessNew"/>
    <dgm:cxn modelId="{91F1F91F-9501-45EF-86E3-2FDE00169D39}" type="presParOf" srcId="{D53FD4B2-C7AE-4841-BD86-54579BF97553}" destId="{2CA4AEBD-874B-441D-8EB0-B99673749BAB}" srcOrd="0" destOrd="0" presId="urn:microsoft.com/office/officeart/2016/7/layout/RepeatingBendingProcessNew"/>
    <dgm:cxn modelId="{150C7E83-C160-4A27-82C8-C45F450A337B}" type="presParOf" srcId="{ED4E3E1B-F9AE-4C32-AEB2-8DD402695910}" destId="{F6D6C796-53BC-4AE1-B21C-C5A0C8B347D5}" srcOrd="2" destOrd="0" presId="urn:microsoft.com/office/officeart/2016/7/layout/RepeatingBendingProcessNew"/>
    <dgm:cxn modelId="{B6179A4B-1B30-4257-A4BA-AD1CF8B2E168}" type="presParOf" srcId="{ED4E3E1B-F9AE-4C32-AEB2-8DD402695910}" destId="{748E8E9E-31B8-4DF7-B009-3C131234004D}" srcOrd="3" destOrd="0" presId="urn:microsoft.com/office/officeart/2016/7/layout/RepeatingBendingProcessNew"/>
    <dgm:cxn modelId="{E3A290B1-D64F-476A-87D3-C0DA901FBB40}" type="presParOf" srcId="{748E8E9E-31B8-4DF7-B009-3C131234004D}" destId="{F98883A9-E67C-4F5D-8C65-197896B82A30}" srcOrd="0" destOrd="0" presId="urn:microsoft.com/office/officeart/2016/7/layout/RepeatingBendingProcessNew"/>
    <dgm:cxn modelId="{A0312B49-AE30-40FB-9A01-4ADF31E96CE1}" type="presParOf" srcId="{ED4E3E1B-F9AE-4C32-AEB2-8DD402695910}" destId="{67D44B47-88A9-4562-AC82-0B7513E2FA9C}" srcOrd="4" destOrd="0" presId="urn:microsoft.com/office/officeart/2016/7/layout/RepeatingBendingProcessNew"/>
    <dgm:cxn modelId="{D80254D2-7FE9-45BF-B687-FDDB39DBC946}" type="presParOf" srcId="{ED4E3E1B-F9AE-4C32-AEB2-8DD402695910}" destId="{3E2A44EB-625D-4313-AE18-8B8D923384A1}" srcOrd="5" destOrd="0" presId="urn:microsoft.com/office/officeart/2016/7/layout/RepeatingBendingProcessNew"/>
    <dgm:cxn modelId="{EE6DA125-F802-4275-9B41-68C2FC095A19}" type="presParOf" srcId="{3E2A44EB-625D-4313-AE18-8B8D923384A1}" destId="{8BB847F0-0B32-42A7-BB0B-2272B31B6A7D}" srcOrd="0" destOrd="0" presId="urn:microsoft.com/office/officeart/2016/7/layout/RepeatingBendingProcessNew"/>
    <dgm:cxn modelId="{760107FF-DEE9-4BF1-ACD7-A3F52E849FCA}" type="presParOf" srcId="{ED4E3E1B-F9AE-4C32-AEB2-8DD402695910}" destId="{88C7D453-96EA-4D9C-BFC8-67E1877D401C}" srcOrd="6" destOrd="0" presId="urn:microsoft.com/office/officeart/2016/7/layout/RepeatingBendingProcessNew"/>
    <dgm:cxn modelId="{69FEEC39-2301-46A5-8551-0D1B835047ED}" type="presParOf" srcId="{ED4E3E1B-F9AE-4C32-AEB2-8DD402695910}" destId="{D9BBAB80-BB24-4D61-B3DD-3E081C9D0ED9}" srcOrd="7" destOrd="0" presId="urn:microsoft.com/office/officeart/2016/7/layout/RepeatingBendingProcessNew"/>
    <dgm:cxn modelId="{02F31E32-D0A1-4EE5-BD8D-FDB4AD054592}" type="presParOf" srcId="{D9BBAB80-BB24-4D61-B3DD-3E081C9D0ED9}" destId="{8DEFF8D5-D9E3-4EDB-8E30-263EAF25859B}" srcOrd="0" destOrd="0" presId="urn:microsoft.com/office/officeart/2016/7/layout/RepeatingBendingProcessNew"/>
    <dgm:cxn modelId="{856273A6-94EC-4903-8997-AD59C2801675}" type="presParOf" srcId="{ED4E3E1B-F9AE-4C32-AEB2-8DD402695910}" destId="{DB6858BF-44B9-490F-BE02-3FB697BB77D4}" srcOrd="8" destOrd="0" presId="urn:microsoft.com/office/officeart/2016/7/layout/RepeatingBendingProcessNew"/>
    <dgm:cxn modelId="{AFDEC3DB-F359-48A4-87F5-76E67C66BC0D}" type="presParOf" srcId="{ED4E3E1B-F9AE-4C32-AEB2-8DD402695910}" destId="{61A2EA43-AB44-4DB8-A392-E0B6F00EBBAF}" srcOrd="9" destOrd="0" presId="urn:microsoft.com/office/officeart/2016/7/layout/RepeatingBendingProcessNew"/>
    <dgm:cxn modelId="{C4B51761-69DE-4291-928A-4A9621588E90}" type="presParOf" srcId="{61A2EA43-AB44-4DB8-A392-E0B6F00EBBAF}" destId="{52D8B180-B7E0-4E33-9EF3-6BB6009249F1}" srcOrd="0" destOrd="0" presId="urn:microsoft.com/office/officeart/2016/7/layout/RepeatingBendingProcessNew"/>
    <dgm:cxn modelId="{E5C2DA7B-91E6-4837-AA0E-EC314C3B7839}" type="presParOf" srcId="{ED4E3E1B-F9AE-4C32-AEB2-8DD402695910}" destId="{04066B83-1D30-42F9-83F2-E7FF69942B4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E77C85-9C24-4440-AA53-D318AF77203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CFC755-E788-456C-8D4B-3FD008C87505}">
      <dgm:prSet/>
      <dgm:spPr/>
      <dgm:t>
        <a:bodyPr/>
        <a:lstStyle/>
        <a:p>
          <a:r>
            <a:rPr lang="en-US"/>
            <a:t>Dialogflow, Watson</a:t>
          </a:r>
        </a:p>
      </dgm:t>
    </dgm:pt>
    <dgm:pt modelId="{ED0338B2-D70C-4743-870A-FDCE1867C9C1}" type="parTrans" cxnId="{D2F0BF9E-EB47-4437-BD99-41688DD2B86E}">
      <dgm:prSet/>
      <dgm:spPr/>
      <dgm:t>
        <a:bodyPr/>
        <a:lstStyle/>
        <a:p>
          <a:endParaRPr lang="en-US"/>
        </a:p>
      </dgm:t>
    </dgm:pt>
    <dgm:pt modelId="{195D2756-EDFC-467E-A73C-FA8567BDF300}" type="sibTrans" cxnId="{D2F0BF9E-EB47-4437-BD99-41688DD2B86E}">
      <dgm:prSet/>
      <dgm:spPr/>
      <dgm:t>
        <a:bodyPr/>
        <a:lstStyle/>
        <a:p>
          <a:endParaRPr lang="en-US"/>
        </a:p>
      </dgm:t>
    </dgm:pt>
    <dgm:pt modelId="{22A24D6B-1862-4CA9-9631-56AE521EC8F6}">
      <dgm:prSet/>
      <dgm:spPr/>
      <dgm:t>
        <a:bodyPr/>
        <a:lstStyle/>
        <a:p>
          <a:r>
            <a:rPr lang="en-US"/>
            <a:t>Training from Scratch</a:t>
          </a:r>
        </a:p>
      </dgm:t>
    </dgm:pt>
    <dgm:pt modelId="{EF20D72C-8650-4CDA-A7E8-23C765731036}" type="parTrans" cxnId="{1DECFEB3-7F96-4201-9F27-E0C822606247}">
      <dgm:prSet/>
      <dgm:spPr/>
      <dgm:t>
        <a:bodyPr/>
        <a:lstStyle/>
        <a:p>
          <a:endParaRPr lang="en-US"/>
        </a:p>
      </dgm:t>
    </dgm:pt>
    <dgm:pt modelId="{29845F69-43B0-4AE4-8E7F-C9ACE116BC26}" type="sibTrans" cxnId="{1DECFEB3-7F96-4201-9F27-E0C822606247}">
      <dgm:prSet/>
      <dgm:spPr/>
      <dgm:t>
        <a:bodyPr/>
        <a:lstStyle/>
        <a:p>
          <a:endParaRPr lang="en-US"/>
        </a:p>
      </dgm:t>
    </dgm:pt>
    <dgm:pt modelId="{1A489B0B-1CFA-4E3A-860F-B970D90802CA}">
      <dgm:prSet/>
      <dgm:spPr/>
      <dgm:t>
        <a:bodyPr/>
        <a:lstStyle/>
        <a:p>
          <a:r>
            <a:rPr lang="en-US"/>
            <a:t>Fine-tuning</a:t>
          </a:r>
        </a:p>
      </dgm:t>
    </dgm:pt>
    <dgm:pt modelId="{B96E8C5A-D383-4DEC-826F-BC693E439CE0}" type="parTrans" cxnId="{A38A4058-600A-4DE9-80FA-F96F39CE02A4}">
      <dgm:prSet/>
      <dgm:spPr/>
      <dgm:t>
        <a:bodyPr/>
        <a:lstStyle/>
        <a:p>
          <a:endParaRPr lang="en-US"/>
        </a:p>
      </dgm:t>
    </dgm:pt>
    <dgm:pt modelId="{A9913FE9-D8D8-4847-A09B-F9820EF46C9D}" type="sibTrans" cxnId="{A38A4058-600A-4DE9-80FA-F96F39CE02A4}">
      <dgm:prSet/>
      <dgm:spPr/>
      <dgm:t>
        <a:bodyPr/>
        <a:lstStyle/>
        <a:p>
          <a:endParaRPr lang="en-US"/>
        </a:p>
      </dgm:t>
    </dgm:pt>
    <dgm:pt modelId="{1EA70038-FD46-49F5-B04A-44D87DF1E301}">
      <dgm:prSet/>
      <dgm:spPr/>
      <dgm:t>
        <a:bodyPr/>
        <a:lstStyle/>
        <a:p>
          <a:r>
            <a:rPr lang="en-US"/>
            <a:t>Prompt Engineering</a:t>
          </a:r>
        </a:p>
      </dgm:t>
    </dgm:pt>
    <dgm:pt modelId="{EBB61615-1EF1-4AC8-A739-1A0B42E5C02D}" type="parTrans" cxnId="{0AD10574-51C8-4E54-AAC8-603C11CC60C4}">
      <dgm:prSet/>
      <dgm:spPr/>
      <dgm:t>
        <a:bodyPr/>
        <a:lstStyle/>
        <a:p>
          <a:endParaRPr lang="en-US"/>
        </a:p>
      </dgm:t>
    </dgm:pt>
    <dgm:pt modelId="{5853BD88-7EFC-49E8-B21C-AD83B52D8155}" type="sibTrans" cxnId="{0AD10574-51C8-4E54-AAC8-603C11CC60C4}">
      <dgm:prSet/>
      <dgm:spPr/>
      <dgm:t>
        <a:bodyPr/>
        <a:lstStyle/>
        <a:p>
          <a:endParaRPr lang="en-US"/>
        </a:p>
      </dgm:t>
    </dgm:pt>
    <dgm:pt modelId="{9DFA8166-96F6-454A-98A1-B327ADCA3A67}">
      <dgm:prSet/>
      <dgm:spPr/>
      <dgm:t>
        <a:bodyPr/>
        <a:lstStyle/>
        <a:p>
          <a:r>
            <a:rPr lang="en-US" dirty="0" err="1"/>
            <a:t>LangChain</a:t>
          </a:r>
          <a:endParaRPr lang="en-US" dirty="0"/>
        </a:p>
      </dgm:t>
    </dgm:pt>
    <dgm:pt modelId="{211F4512-F342-4154-A427-904A6EF415A9}" type="parTrans" cxnId="{A4E2ECC3-E8A0-4F48-81D5-A024D143BF66}">
      <dgm:prSet/>
      <dgm:spPr/>
      <dgm:t>
        <a:bodyPr/>
        <a:lstStyle/>
        <a:p>
          <a:endParaRPr lang="en-US"/>
        </a:p>
      </dgm:t>
    </dgm:pt>
    <dgm:pt modelId="{F9690055-3343-4C06-9AEC-066DF9C408C5}" type="sibTrans" cxnId="{A4E2ECC3-E8A0-4F48-81D5-A024D143BF66}">
      <dgm:prSet/>
      <dgm:spPr/>
      <dgm:t>
        <a:bodyPr/>
        <a:lstStyle/>
        <a:p>
          <a:endParaRPr lang="en-US"/>
        </a:p>
      </dgm:t>
    </dgm:pt>
    <dgm:pt modelId="{B1908588-E657-46B0-9A70-4288A7448E3D}">
      <dgm:prSet/>
      <dgm:spPr/>
      <dgm:t>
        <a:bodyPr/>
        <a:lstStyle/>
        <a:p>
          <a:r>
            <a:rPr lang="en-US" dirty="0"/>
            <a:t>Dialog Management</a:t>
          </a:r>
        </a:p>
      </dgm:t>
    </dgm:pt>
    <dgm:pt modelId="{51BF34EE-368E-4210-987C-11B849A98A27}" type="parTrans" cxnId="{C4C60FCD-0E70-4C7D-B8D7-194D06CABC06}">
      <dgm:prSet/>
      <dgm:spPr/>
      <dgm:t>
        <a:bodyPr/>
        <a:lstStyle/>
        <a:p>
          <a:endParaRPr lang="de-CH"/>
        </a:p>
      </dgm:t>
    </dgm:pt>
    <dgm:pt modelId="{D59416CA-84F8-44DA-BA20-9B024D4150C7}" type="sibTrans" cxnId="{C4C60FCD-0E70-4C7D-B8D7-194D06CABC06}">
      <dgm:prSet/>
      <dgm:spPr/>
      <dgm:t>
        <a:bodyPr/>
        <a:lstStyle/>
        <a:p>
          <a:endParaRPr lang="de-CH"/>
        </a:p>
      </dgm:t>
    </dgm:pt>
    <dgm:pt modelId="{ED4E3E1B-F9AE-4C32-AEB2-8DD402695910}" type="pres">
      <dgm:prSet presAssocID="{86E77C85-9C24-4440-AA53-D318AF77203C}" presName="Name0" presStyleCnt="0">
        <dgm:presLayoutVars>
          <dgm:dir/>
          <dgm:resizeHandles val="exact"/>
        </dgm:presLayoutVars>
      </dgm:prSet>
      <dgm:spPr/>
    </dgm:pt>
    <dgm:pt modelId="{0D0CB2D8-6283-4C66-9C10-7810D9041941}" type="pres">
      <dgm:prSet presAssocID="{9ACFC755-E788-456C-8D4B-3FD008C87505}" presName="node" presStyleLbl="node1" presStyleIdx="0" presStyleCnt="6">
        <dgm:presLayoutVars>
          <dgm:bulletEnabled val="1"/>
        </dgm:presLayoutVars>
      </dgm:prSet>
      <dgm:spPr/>
    </dgm:pt>
    <dgm:pt modelId="{D53FD4B2-C7AE-4841-BD86-54579BF97553}" type="pres">
      <dgm:prSet presAssocID="{195D2756-EDFC-467E-A73C-FA8567BDF300}" presName="sibTrans" presStyleLbl="sibTrans1D1" presStyleIdx="0" presStyleCnt="5"/>
      <dgm:spPr/>
    </dgm:pt>
    <dgm:pt modelId="{2CA4AEBD-874B-441D-8EB0-B99673749BAB}" type="pres">
      <dgm:prSet presAssocID="{195D2756-EDFC-467E-A73C-FA8567BDF300}" presName="connectorText" presStyleLbl="sibTrans1D1" presStyleIdx="0" presStyleCnt="5"/>
      <dgm:spPr/>
    </dgm:pt>
    <dgm:pt modelId="{F6D6C796-53BC-4AE1-B21C-C5A0C8B347D5}" type="pres">
      <dgm:prSet presAssocID="{22A24D6B-1862-4CA9-9631-56AE521EC8F6}" presName="node" presStyleLbl="node1" presStyleIdx="1" presStyleCnt="6">
        <dgm:presLayoutVars>
          <dgm:bulletEnabled val="1"/>
        </dgm:presLayoutVars>
      </dgm:prSet>
      <dgm:spPr/>
    </dgm:pt>
    <dgm:pt modelId="{748E8E9E-31B8-4DF7-B009-3C131234004D}" type="pres">
      <dgm:prSet presAssocID="{29845F69-43B0-4AE4-8E7F-C9ACE116BC26}" presName="sibTrans" presStyleLbl="sibTrans1D1" presStyleIdx="1" presStyleCnt="5"/>
      <dgm:spPr/>
    </dgm:pt>
    <dgm:pt modelId="{F98883A9-E67C-4F5D-8C65-197896B82A30}" type="pres">
      <dgm:prSet presAssocID="{29845F69-43B0-4AE4-8E7F-C9ACE116BC26}" presName="connectorText" presStyleLbl="sibTrans1D1" presStyleIdx="1" presStyleCnt="5"/>
      <dgm:spPr/>
    </dgm:pt>
    <dgm:pt modelId="{67D44B47-88A9-4562-AC82-0B7513E2FA9C}" type="pres">
      <dgm:prSet presAssocID="{1A489B0B-1CFA-4E3A-860F-B970D90802CA}" presName="node" presStyleLbl="node1" presStyleIdx="2" presStyleCnt="6">
        <dgm:presLayoutVars>
          <dgm:bulletEnabled val="1"/>
        </dgm:presLayoutVars>
      </dgm:prSet>
      <dgm:spPr/>
    </dgm:pt>
    <dgm:pt modelId="{3E2A44EB-625D-4313-AE18-8B8D923384A1}" type="pres">
      <dgm:prSet presAssocID="{A9913FE9-D8D8-4847-A09B-F9820EF46C9D}" presName="sibTrans" presStyleLbl="sibTrans1D1" presStyleIdx="2" presStyleCnt="5"/>
      <dgm:spPr/>
    </dgm:pt>
    <dgm:pt modelId="{8BB847F0-0B32-42A7-BB0B-2272B31B6A7D}" type="pres">
      <dgm:prSet presAssocID="{A9913FE9-D8D8-4847-A09B-F9820EF46C9D}" presName="connectorText" presStyleLbl="sibTrans1D1" presStyleIdx="2" presStyleCnt="5"/>
      <dgm:spPr/>
    </dgm:pt>
    <dgm:pt modelId="{88C7D453-96EA-4D9C-BFC8-67E1877D401C}" type="pres">
      <dgm:prSet presAssocID="{1EA70038-FD46-49F5-B04A-44D87DF1E301}" presName="node" presStyleLbl="node1" presStyleIdx="3" presStyleCnt="6">
        <dgm:presLayoutVars>
          <dgm:bulletEnabled val="1"/>
        </dgm:presLayoutVars>
      </dgm:prSet>
      <dgm:spPr/>
    </dgm:pt>
    <dgm:pt modelId="{D9BBAB80-BB24-4D61-B3DD-3E081C9D0ED9}" type="pres">
      <dgm:prSet presAssocID="{5853BD88-7EFC-49E8-B21C-AD83B52D8155}" presName="sibTrans" presStyleLbl="sibTrans1D1" presStyleIdx="3" presStyleCnt="5"/>
      <dgm:spPr/>
    </dgm:pt>
    <dgm:pt modelId="{8DEFF8D5-D9E3-4EDB-8E30-263EAF25859B}" type="pres">
      <dgm:prSet presAssocID="{5853BD88-7EFC-49E8-B21C-AD83B52D8155}" presName="connectorText" presStyleLbl="sibTrans1D1" presStyleIdx="3" presStyleCnt="5"/>
      <dgm:spPr/>
    </dgm:pt>
    <dgm:pt modelId="{DB6858BF-44B9-490F-BE02-3FB697BB77D4}" type="pres">
      <dgm:prSet presAssocID="{9DFA8166-96F6-454A-98A1-B327ADCA3A67}" presName="node" presStyleLbl="node1" presStyleIdx="4" presStyleCnt="6">
        <dgm:presLayoutVars>
          <dgm:bulletEnabled val="1"/>
        </dgm:presLayoutVars>
      </dgm:prSet>
      <dgm:spPr/>
    </dgm:pt>
    <dgm:pt modelId="{61A2EA43-AB44-4DB8-A392-E0B6F00EBBAF}" type="pres">
      <dgm:prSet presAssocID="{F9690055-3343-4C06-9AEC-066DF9C408C5}" presName="sibTrans" presStyleLbl="sibTrans1D1" presStyleIdx="4" presStyleCnt="5"/>
      <dgm:spPr/>
    </dgm:pt>
    <dgm:pt modelId="{52D8B180-B7E0-4E33-9EF3-6BB6009249F1}" type="pres">
      <dgm:prSet presAssocID="{F9690055-3343-4C06-9AEC-066DF9C408C5}" presName="connectorText" presStyleLbl="sibTrans1D1" presStyleIdx="4" presStyleCnt="5"/>
      <dgm:spPr/>
    </dgm:pt>
    <dgm:pt modelId="{04066B83-1D30-42F9-83F2-E7FF69942B45}" type="pres">
      <dgm:prSet presAssocID="{B1908588-E657-46B0-9A70-4288A7448E3D}" presName="node" presStyleLbl="node1" presStyleIdx="5" presStyleCnt="6">
        <dgm:presLayoutVars>
          <dgm:bulletEnabled val="1"/>
        </dgm:presLayoutVars>
      </dgm:prSet>
      <dgm:spPr/>
    </dgm:pt>
  </dgm:ptLst>
  <dgm:cxnLst>
    <dgm:cxn modelId="{AD99AC09-9C74-45E6-8083-3F2B9E5DC808}" type="presOf" srcId="{1A489B0B-1CFA-4E3A-860F-B970D90802CA}" destId="{67D44B47-88A9-4562-AC82-0B7513E2FA9C}" srcOrd="0" destOrd="0" presId="urn:microsoft.com/office/officeart/2016/7/layout/RepeatingBendingProcessNew"/>
    <dgm:cxn modelId="{02A6382F-B49E-4D99-AF46-A83E9185B87B}" type="presOf" srcId="{195D2756-EDFC-467E-A73C-FA8567BDF300}" destId="{D53FD4B2-C7AE-4841-BD86-54579BF97553}" srcOrd="0" destOrd="0" presId="urn:microsoft.com/office/officeart/2016/7/layout/RepeatingBendingProcessNew"/>
    <dgm:cxn modelId="{D43EC832-A342-4053-962C-5B9E7AA9A902}" type="presOf" srcId="{B1908588-E657-46B0-9A70-4288A7448E3D}" destId="{04066B83-1D30-42F9-83F2-E7FF69942B45}" srcOrd="0" destOrd="0" presId="urn:microsoft.com/office/officeart/2016/7/layout/RepeatingBendingProcessNew"/>
    <dgm:cxn modelId="{0AD10574-51C8-4E54-AAC8-603C11CC60C4}" srcId="{86E77C85-9C24-4440-AA53-D318AF77203C}" destId="{1EA70038-FD46-49F5-B04A-44D87DF1E301}" srcOrd="3" destOrd="0" parTransId="{EBB61615-1EF1-4AC8-A739-1A0B42E5C02D}" sibTransId="{5853BD88-7EFC-49E8-B21C-AD83B52D8155}"/>
    <dgm:cxn modelId="{A38A4058-600A-4DE9-80FA-F96F39CE02A4}" srcId="{86E77C85-9C24-4440-AA53-D318AF77203C}" destId="{1A489B0B-1CFA-4E3A-860F-B970D90802CA}" srcOrd="2" destOrd="0" parTransId="{B96E8C5A-D383-4DEC-826F-BC693E439CE0}" sibTransId="{A9913FE9-D8D8-4847-A09B-F9820EF46C9D}"/>
    <dgm:cxn modelId="{7C16757D-D133-4CA2-889C-F33E8E9A39C1}" type="presOf" srcId="{A9913FE9-D8D8-4847-A09B-F9820EF46C9D}" destId="{3E2A44EB-625D-4313-AE18-8B8D923384A1}" srcOrd="0" destOrd="0" presId="urn:microsoft.com/office/officeart/2016/7/layout/RepeatingBendingProcessNew"/>
    <dgm:cxn modelId="{B299E682-19A2-4503-9B8D-B3E33672DEA9}" type="presOf" srcId="{F9690055-3343-4C06-9AEC-066DF9C408C5}" destId="{61A2EA43-AB44-4DB8-A392-E0B6F00EBBAF}" srcOrd="0" destOrd="0" presId="urn:microsoft.com/office/officeart/2016/7/layout/RepeatingBendingProcessNew"/>
    <dgm:cxn modelId="{867FFF82-2DB9-4757-A2F8-BE716992080D}" type="presOf" srcId="{F9690055-3343-4C06-9AEC-066DF9C408C5}" destId="{52D8B180-B7E0-4E33-9EF3-6BB6009249F1}" srcOrd="1" destOrd="0" presId="urn:microsoft.com/office/officeart/2016/7/layout/RepeatingBendingProcessNew"/>
    <dgm:cxn modelId="{527DE383-FF18-452D-B7D0-05A08A83339E}" type="presOf" srcId="{29845F69-43B0-4AE4-8E7F-C9ACE116BC26}" destId="{748E8E9E-31B8-4DF7-B009-3C131234004D}" srcOrd="0" destOrd="0" presId="urn:microsoft.com/office/officeart/2016/7/layout/RepeatingBendingProcessNew"/>
    <dgm:cxn modelId="{D1188994-F974-4D3D-9CF7-3802B9073EF0}" type="presOf" srcId="{A9913FE9-D8D8-4847-A09B-F9820EF46C9D}" destId="{8BB847F0-0B32-42A7-BB0B-2272B31B6A7D}" srcOrd="1" destOrd="0" presId="urn:microsoft.com/office/officeart/2016/7/layout/RepeatingBendingProcessNew"/>
    <dgm:cxn modelId="{8B45519C-3C91-4753-A9FC-1498DF4BF121}" type="presOf" srcId="{195D2756-EDFC-467E-A73C-FA8567BDF300}" destId="{2CA4AEBD-874B-441D-8EB0-B99673749BAB}" srcOrd="1" destOrd="0" presId="urn:microsoft.com/office/officeart/2016/7/layout/RepeatingBendingProcessNew"/>
    <dgm:cxn modelId="{D2F0BF9E-EB47-4437-BD99-41688DD2B86E}" srcId="{86E77C85-9C24-4440-AA53-D318AF77203C}" destId="{9ACFC755-E788-456C-8D4B-3FD008C87505}" srcOrd="0" destOrd="0" parTransId="{ED0338B2-D70C-4743-870A-FDCE1867C9C1}" sibTransId="{195D2756-EDFC-467E-A73C-FA8567BDF300}"/>
    <dgm:cxn modelId="{1DECFEB3-7F96-4201-9F27-E0C822606247}" srcId="{86E77C85-9C24-4440-AA53-D318AF77203C}" destId="{22A24D6B-1862-4CA9-9631-56AE521EC8F6}" srcOrd="1" destOrd="0" parTransId="{EF20D72C-8650-4CDA-A7E8-23C765731036}" sibTransId="{29845F69-43B0-4AE4-8E7F-C9ACE116BC26}"/>
    <dgm:cxn modelId="{0DDC9BBF-3CA2-4595-A352-F5056B3B0DBE}" type="presOf" srcId="{5853BD88-7EFC-49E8-B21C-AD83B52D8155}" destId="{8DEFF8D5-D9E3-4EDB-8E30-263EAF25859B}" srcOrd="1" destOrd="0" presId="urn:microsoft.com/office/officeart/2016/7/layout/RepeatingBendingProcessNew"/>
    <dgm:cxn modelId="{29A13FC3-B0DB-4298-9C86-9DFE6CA4C699}" type="presOf" srcId="{29845F69-43B0-4AE4-8E7F-C9ACE116BC26}" destId="{F98883A9-E67C-4F5D-8C65-197896B82A30}" srcOrd="1" destOrd="0" presId="urn:microsoft.com/office/officeart/2016/7/layout/RepeatingBendingProcessNew"/>
    <dgm:cxn modelId="{A4E2ECC3-E8A0-4F48-81D5-A024D143BF66}" srcId="{86E77C85-9C24-4440-AA53-D318AF77203C}" destId="{9DFA8166-96F6-454A-98A1-B327ADCA3A67}" srcOrd="4" destOrd="0" parTransId="{211F4512-F342-4154-A427-904A6EF415A9}" sibTransId="{F9690055-3343-4C06-9AEC-066DF9C408C5}"/>
    <dgm:cxn modelId="{C4C60FCD-0E70-4C7D-B8D7-194D06CABC06}" srcId="{86E77C85-9C24-4440-AA53-D318AF77203C}" destId="{B1908588-E657-46B0-9A70-4288A7448E3D}" srcOrd="5" destOrd="0" parTransId="{51BF34EE-368E-4210-987C-11B849A98A27}" sibTransId="{D59416CA-84F8-44DA-BA20-9B024D4150C7}"/>
    <dgm:cxn modelId="{EDAAF2DB-4A81-4804-AE49-C3D542A62990}" type="presOf" srcId="{86E77C85-9C24-4440-AA53-D318AF77203C}" destId="{ED4E3E1B-F9AE-4C32-AEB2-8DD402695910}" srcOrd="0" destOrd="0" presId="urn:microsoft.com/office/officeart/2016/7/layout/RepeatingBendingProcessNew"/>
    <dgm:cxn modelId="{3F37A5E0-3553-4232-923B-2F8C0ECC326A}" type="presOf" srcId="{5853BD88-7EFC-49E8-B21C-AD83B52D8155}" destId="{D9BBAB80-BB24-4D61-B3DD-3E081C9D0ED9}" srcOrd="0" destOrd="0" presId="urn:microsoft.com/office/officeart/2016/7/layout/RepeatingBendingProcessNew"/>
    <dgm:cxn modelId="{D0EC58E5-F1C1-48FE-A0E1-DAACE8A7F844}" type="presOf" srcId="{9DFA8166-96F6-454A-98A1-B327ADCA3A67}" destId="{DB6858BF-44B9-490F-BE02-3FB697BB77D4}" srcOrd="0" destOrd="0" presId="urn:microsoft.com/office/officeart/2016/7/layout/RepeatingBendingProcessNew"/>
    <dgm:cxn modelId="{86C38FF2-50DD-4BCB-A3CE-87DFF7BC7536}" type="presOf" srcId="{22A24D6B-1862-4CA9-9631-56AE521EC8F6}" destId="{F6D6C796-53BC-4AE1-B21C-C5A0C8B347D5}" srcOrd="0" destOrd="0" presId="urn:microsoft.com/office/officeart/2016/7/layout/RepeatingBendingProcessNew"/>
    <dgm:cxn modelId="{D8BDF1F7-52B2-4892-B6B5-45E0C59655D6}" type="presOf" srcId="{9ACFC755-E788-456C-8D4B-3FD008C87505}" destId="{0D0CB2D8-6283-4C66-9C10-7810D9041941}" srcOrd="0" destOrd="0" presId="urn:microsoft.com/office/officeart/2016/7/layout/RepeatingBendingProcessNew"/>
    <dgm:cxn modelId="{22F502FC-9D44-4047-8848-ECB7E7323A59}" type="presOf" srcId="{1EA70038-FD46-49F5-B04A-44D87DF1E301}" destId="{88C7D453-96EA-4D9C-BFC8-67E1877D401C}" srcOrd="0" destOrd="0" presId="urn:microsoft.com/office/officeart/2016/7/layout/RepeatingBendingProcessNew"/>
    <dgm:cxn modelId="{52E8105C-83EB-4158-B322-7061ABD3D62F}" type="presParOf" srcId="{ED4E3E1B-F9AE-4C32-AEB2-8DD402695910}" destId="{0D0CB2D8-6283-4C66-9C10-7810D9041941}" srcOrd="0" destOrd="0" presId="urn:microsoft.com/office/officeart/2016/7/layout/RepeatingBendingProcessNew"/>
    <dgm:cxn modelId="{43F04014-31E8-4C9B-884D-3720FC5BD2A0}" type="presParOf" srcId="{ED4E3E1B-F9AE-4C32-AEB2-8DD402695910}" destId="{D53FD4B2-C7AE-4841-BD86-54579BF97553}" srcOrd="1" destOrd="0" presId="urn:microsoft.com/office/officeart/2016/7/layout/RepeatingBendingProcessNew"/>
    <dgm:cxn modelId="{91F1F91F-9501-45EF-86E3-2FDE00169D39}" type="presParOf" srcId="{D53FD4B2-C7AE-4841-BD86-54579BF97553}" destId="{2CA4AEBD-874B-441D-8EB0-B99673749BAB}" srcOrd="0" destOrd="0" presId="urn:microsoft.com/office/officeart/2016/7/layout/RepeatingBendingProcessNew"/>
    <dgm:cxn modelId="{150C7E83-C160-4A27-82C8-C45F450A337B}" type="presParOf" srcId="{ED4E3E1B-F9AE-4C32-AEB2-8DD402695910}" destId="{F6D6C796-53BC-4AE1-B21C-C5A0C8B347D5}" srcOrd="2" destOrd="0" presId="urn:microsoft.com/office/officeart/2016/7/layout/RepeatingBendingProcessNew"/>
    <dgm:cxn modelId="{B6179A4B-1B30-4257-A4BA-AD1CF8B2E168}" type="presParOf" srcId="{ED4E3E1B-F9AE-4C32-AEB2-8DD402695910}" destId="{748E8E9E-31B8-4DF7-B009-3C131234004D}" srcOrd="3" destOrd="0" presId="urn:microsoft.com/office/officeart/2016/7/layout/RepeatingBendingProcessNew"/>
    <dgm:cxn modelId="{E3A290B1-D64F-476A-87D3-C0DA901FBB40}" type="presParOf" srcId="{748E8E9E-31B8-4DF7-B009-3C131234004D}" destId="{F98883A9-E67C-4F5D-8C65-197896B82A30}" srcOrd="0" destOrd="0" presId="urn:microsoft.com/office/officeart/2016/7/layout/RepeatingBendingProcessNew"/>
    <dgm:cxn modelId="{A0312B49-AE30-40FB-9A01-4ADF31E96CE1}" type="presParOf" srcId="{ED4E3E1B-F9AE-4C32-AEB2-8DD402695910}" destId="{67D44B47-88A9-4562-AC82-0B7513E2FA9C}" srcOrd="4" destOrd="0" presId="urn:microsoft.com/office/officeart/2016/7/layout/RepeatingBendingProcessNew"/>
    <dgm:cxn modelId="{D80254D2-7FE9-45BF-B687-FDDB39DBC946}" type="presParOf" srcId="{ED4E3E1B-F9AE-4C32-AEB2-8DD402695910}" destId="{3E2A44EB-625D-4313-AE18-8B8D923384A1}" srcOrd="5" destOrd="0" presId="urn:microsoft.com/office/officeart/2016/7/layout/RepeatingBendingProcessNew"/>
    <dgm:cxn modelId="{EE6DA125-F802-4275-9B41-68C2FC095A19}" type="presParOf" srcId="{3E2A44EB-625D-4313-AE18-8B8D923384A1}" destId="{8BB847F0-0B32-42A7-BB0B-2272B31B6A7D}" srcOrd="0" destOrd="0" presId="urn:microsoft.com/office/officeart/2016/7/layout/RepeatingBendingProcessNew"/>
    <dgm:cxn modelId="{760107FF-DEE9-4BF1-ACD7-A3F52E849FCA}" type="presParOf" srcId="{ED4E3E1B-F9AE-4C32-AEB2-8DD402695910}" destId="{88C7D453-96EA-4D9C-BFC8-67E1877D401C}" srcOrd="6" destOrd="0" presId="urn:microsoft.com/office/officeart/2016/7/layout/RepeatingBendingProcessNew"/>
    <dgm:cxn modelId="{69FEEC39-2301-46A5-8551-0D1B835047ED}" type="presParOf" srcId="{ED4E3E1B-F9AE-4C32-AEB2-8DD402695910}" destId="{D9BBAB80-BB24-4D61-B3DD-3E081C9D0ED9}" srcOrd="7" destOrd="0" presId="urn:microsoft.com/office/officeart/2016/7/layout/RepeatingBendingProcessNew"/>
    <dgm:cxn modelId="{02F31E32-D0A1-4EE5-BD8D-FDB4AD054592}" type="presParOf" srcId="{D9BBAB80-BB24-4D61-B3DD-3E081C9D0ED9}" destId="{8DEFF8D5-D9E3-4EDB-8E30-263EAF25859B}" srcOrd="0" destOrd="0" presId="urn:microsoft.com/office/officeart/2016/7/layout/RepeatingBendingProcessNew"/>
    <dgm:cxn modelId="{856273A6-94EC-4903-8997-AD59C2801675}" type="presParOf" srcId="{ED4E3E1B-F9AE-4C32-AEB2-8DD402695910}" destId="{DB6858BF-44B9-490F-BE02-3FB697BB77D4}" srcOrd="8" destOrd="0" presId="urn:microsoft.com/office/officeart/2016/7/layout/RepeatingBendingProcessNew"/>
    <dgm:cxn modelId="{AFDEC3DB-F359-48A4-87F5-76E67C66BC0D}" type="presParOf" srcId="{ED4E3E1B-F9AE-4C32-AEB2-8DD402695910}" destId="{61A2EA43-AB44-4DB8-A392-E0B6F00EBBAF}" srcOrd="9" destOrd="0" presId="urn:microsoft.com/office/officeart/2016/7/layout/RepeatingBendingProcessNew"/>
    <dgm:cxn modelId="{C4B51761-69DE-4291-928A-4A9621588E90}" type="presParOf" srcId="{61A2EA43-AB44-4DB8-A392-E0B6F00EBBAF}" destId="{52D8B180-B7E0-4E33-9EF3-6BB6009249F1}" srcOrd="0" destOrd="0" presId="urn:microsoft.com/office/officeart/2016/7/layout/RepeatingBendingProcessNew"/>
    <dgm:cxn modelId="{E5C2DA7B-91E6-4837-AA0E-EC314C3B7839}" type="presParOf" srcId="{ED4E3E1B-F9AE-4C32-AEB2-8DD402695910}" destId="{04066B83-1D30-42F9-83F2-E7FF69942B4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E53E3B-274C-4280-A07B-9EEE53FD1B8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BC386A-5419-40F6-ADC3-F972EFD59983}">
      <dgm:prSet/>
      <dgm:spPr/>
      <dgm:t>
        <a:bodyPr/>
        <a:lstStyle/>
        <a:p>
          <a:r>
            <a:rPr lang="en-US" dirty="0"/>
            <a:t>Design and implementation of complex interactions with LMs</a:t>
          </a:r>
        </a:p>
      </dgm:t>
    </dgm:pt>
    <dgm:pt modelId="{31AE931B-4F16-42E4-8E5C-BCC800993954}" type="parTrans" cxnId="{EF4BB3D8-195D-4DE6-8B53-54B62D0F2F8A}">
      <dgm:prSet/>
      <dgm:spPr/>
      <dgm:t>
        <a:bodyPr/>
        <a:lstStyle/>
        <a:p>
          <a:endParaRPr lang="en-US"/>
        </a:p>
      </dgm:t>
    </dgm:pt>
    <dgm:pt modelId="{69F76ECF-D317-4616-BE82-7292409E4B64}" type="sibTrans" cxnId="{EF4BB3D8-195D-4DE6-8B53-54B62D0F2F8A}">
      <dgm:prSet/>
      <dgm:spPr/>
      <dgm:t>
        <a:bodyPr/>
        <a:lstStyle/>
        <a:p>
          <a:endParaRPr lang="en-US"/>
        </a:p>
      </dgm:t>
    </dgm:pt>
    <dgm:pt modelId="{47CD8DC7-7856-4328-A0DF-5138E9616634}">
      <dgm:prSet/>
      <dgm:spPr/>
      <dgm:t>
        <a:bodyPr/>
        <a:lstStyle/>
        <a:p>
          <a:r>
            <a:rPr lang="en-US" dirty="0"/>
            <a:t>Reliable control of LM behavior</a:t>
          </a:r>
        </a:p>
      </dgm:t>
    </dgm:pt>
    <dgm:pt modelId="{BE40B2BD-F6CD-4D62-B168-D161FA7A92AD}" type="parTrans" cxnId="{D44EA958-D776-4048-8D90-3CF6F5CD4708}">
      <dgm:prSet/>
      <dgm:spPr/>
      <dgm:t>
        <a:bodyPr/>
        <a:lstStyle/>
        <a:p>
          <a:endParaRPr lang="en-US"/>
        </a:p>
      </dgm:t>
    </dgm:pt>
    <dgm:pt modelId="{6949CEBE-90F4-4644-A75F-AAEDF0A383C1}" type="sibTrans" cxnId="{D44EA958-D776-4048-8D90-3CF6F5CD4708}">
      <dgm:prSet/>
      <dgm:spPr/>
      <dgm:t>
        <a:bodyPr/>
        <a:lstStyle/>
        <a:p>
          <a:endParaRPr lang="en-US"/>
        </a:p>
      </dgm:t>
    </dgm:pt>
    <dgm:pt modelId="{2376F0A0-14F0-4796-A6F6-0C0416CE94A9}">
      <dgm:prSet/>
      <dgm:spPr/>
      <dgm:t>
        <a:bodyPr/>
        <a:lstStyle/>
        <a:p>
          <a:r>
            <a:rPr lang="en-US" dirty="0"/>
            <a:t>Integration with information systems, e.g. RAG</a:t>
          </a:r>
        </a:p>
      </dgm:t>
    </dgm:pt>
    <dgm:pt modelId="{5A5512AC-6A6E-40CD-B876-F41FCF549DC9}" type="parTrans" cxnId="{B3EB978A-A86C-4F8E-A6FC-95C196AF8F4B}">
      <dgm:prSet/>
      <dgm:spPr/>
      <dgm:t>
        <a:bodyPr/>
        <a:lstStyle/>
        <a:p>
          <a:endParaRPr lang="en-US"/>
        </a:p>
      </dgm:t>
    </dgm:pt>
    <dgm:pt modelId="{200118DF-12C6-4E58-ACFE-E107F9348383}" type="sibTrans" cxnId="{B3EB978A-A86C-4F8E-A6FC-95C196AF8F4B}">
      <dgm:prSet/>
      <dgm:spPr/>
      <dgm:t>
        <a:bodyPr/>
        <a:lstStyle/>
        <a:p>
          <a:endParaRPr lang="en-US"/>
        </a:p>
      </dgm:t>
    </dgm:pt>
    <dgm:pt modelId="{E63D1D4D-9385-4776-99EE-04B8AEED36A1}">
      <dgm:prSet/>
      <dgm:spPr/>
      <dgm:t>
        <a:bodyPr/>
        <a:lstStyle/>
        <a:p>
          <a:r>
            <a:rPr lang="en-US" dirty="0"/>
            <a:t>Support rapid, iterative experimentation</a:t>
          </a:r>
        </a:p>
      </dgm:t>
    </dgm:pt>
    <dgm:pt modelId="{774A387A-E854-442B-970C-316C6AE5622C}" type="parTrans" cxnId="{41AE37B0-C9DE-4DE7-9D02-3F6D9DA75A19}">
      <dgm:prSet/>
      <dgm:spPr/>
      <dgm:t>
        <a:bodyPr/>
        <a:lstStyle/>
        <a:p>
          <a:endParaRPr lang="en-US"/>
        </a:p>
      </dgm:t>
    </dgm:pt>
    <dgm:pt modelId="{5D17A317-E9EB-4FD4-9034-F59B3FF848B9}" type="sibTrans" cxnId="{41AE37B0-C9DE-4DE7-9D02-3F6D9DA75A19}">
      <dgm:prSet/>
      <dgm:spPr/>
      <dgm:t>
        <a:bodyPr/>
        <a:lstStyle/>
        <a:p>
          <a:endParaRPr lang="en-US"/>
        </a:p>
      </dgm:t>
    </dgm:pt>
    <dgm:pt modelId="{9381E019-03EE-4D1C-92FE-FE527466FE54}">
      <dgm:prSet/>
      <dgm:spPr/>
      <dgm:t>
        <a:bodyPr/>
        <a:lstStyle/>
        <a:p>
          <a:r>
            <a:rPr lang="en-US" dirty="0"/>
            <a:t>Tap the full potential of LMs</a:t>
          </a:r>
        </a:p>
      </dgm:t>
    </dgm:pt>
    <dgm:pt modelId="{98ACB536-0463-4694-B3E8-C70CD18CE00E}" type="parTrans" cxnId="{5177CC8E-271E-4067-8E39-B975553B0E87}">
      <dgm:prSet/>
      <dgm:spPr/>
      <dgm:t>
        <a:bodyPr/>
        <a:lstStyle/>
        <a:p>
          <a:endParaRPr lang="en-GB"/>
        </a:p>
      </dgm:t>
    </dgm:pt>
    <dgm:pt modelId="{6E4FAF88-56D4-44D5-AFEB-98E4212E1486}" type="sibTrans" cxnId="{5177CC8E-271E-4067-8E39-B975553B0E87}">
      <dgm:prSet/>
      <dgm:spPr/>
      <dgm:t>
        <a:bodyPr/>
        <a:lstStyle/>
        <a:p>
          <a:endParaRPr lang="en-GB"/>
        </a:p>
      </dgm:t>
    </dgm:pt>
    <dgm:pt modelId="{9F2067E4-2319-48A1-834A-49A3AB72D8AE}">
      <dgm:prSet/>
      <dgm:spPr/>
      <dgm:t>
        <a:bodyPr/>
        <a:lstStyle/>
        <a:p>
          <a:r>
            <a:rPr lang="en-US"/>
            <a:t>Application of social skills, e.g., empathy, persuasiveness</a:t>
          </a:r>
          <a:endParaRPr lang="en-US" dirty="0"/>
        </a:p>
      </dgm:t>
    </dgm:pt>
    <dgm:pt modelId="{60A15952-B51F-4A7F-BE9C-8D7D7E535F59}" type="parTrans" cxnId="{BEF3D2CD-55A2-44DB-AAAF-7FC86211F29F}">
      <dgm:prSet/>
      <dgm:spPr/>
      <dgm:t>
        <a:bodyPr/>
        <a:lstStyle/>
        <a:p>
          <a:endParaRPr lang="en-GB"/>
        </a:p>
      </dgm:t>
    </dgm:pt>
    <dgm:pt modelId="{80E97B8D-2BEB-462D-922E-205BDF2F12D2}" type="sibTrans" cxnId="{BEF3D2CD-55A2-44DB-AAAF-7FC86211F29F}">
      <dgm:prSet/>
      <dgm:spPr/>
      <dgm:t>
        <a:bodyPr/>
        <a:lstStyle/>
        <a:p>
          <a:endParaRPr lang="en-GB"/>
        </a:p>
      </dgm:t>
    </dgm:pt>
    <dgm:pt modelId="{2B918C67-816E-4834-9539-EDE737E921F3}" type="pres">
      <dgm:prSet presAssocID="{66E53E3B-274C-4280-A07B-9EEE53FD1B8D}" presName="linear" presStyleCnt="0">
        <dgm:presLayoutVars>
          <dgm:animLvl val="lvl"/>
          <dgm:resizeHandles val="exact"/>
        </dgm:presLayoutVars>
      </dgm:prSet>
      <dgm:spPr/>
    </dgm:pt>
    <dgm:pt modelId="{74E57C62-9015-435E-A0E7-3420F6232FA8}" type="pres">
      <dgm:prSet presAssocID="{0BBC386A-5419-40F6-ADC3-F972EFD5998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AB9C619-2F73-4EC1-9A91-F089032E3B17}" type="pres">
      <dgm:prSet presAssocID="{69F76ECF-D317-4616-BE82-7292409E4B64}" presName="spacer" presStyleCnt="0"/>
      <dgm:spPr/>
    </dgm:pt>
    <dgm:pt modelId="{BF1BE937-2DF4-492A-BADA-50FB32C47D6B}" type="pres">
      <dgm:prSet presAssocID="{9381E019-03EE-4D1C-92FE-FE527466FE5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C6ADC6F-1D95-40FC-90DF-4650D052062C}" type="pres">
      <dgm:prSet presAssocID="{6E4FAF88-56D4-44D5-AFEB-98E4212E1486}" presName="spacer" presStyleCnt="0"/>
      <dgm:spPr/>
    </dgm:pt>
    <dgm:pt modelId="{E2B6E725-E909-4B14-8C07-24C01F265736}" type="pres">
      <dgm:prSet presAssocID="{47CD8DC7-7856-4328-A0DF-5138E961663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B5C12E7-EADA-4395-B867-54A58B0D2AAD}" type="pres">
      <dgm:prSet presAssocID="{6949CEBE-90F4-4644-A75F-AAEDF0A383C1}" presName="spacer" presStyleCnt="0"/>
      <dgm:spPr/>
    </dgm:pt>
    <dgm:pt modelId="{3377FCC9-D9BC-413C-B157-6328E911AE8A}" type="pres">
      <dgm:prSet presAssocID="{2376F0A0-14F0-4796-A6F6-0C0416CE94A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7F2EC14-6E7E-4270-BA41-448749A21E7E}" type="pres">
      <dgm:prSet presAssocID="{200118DF-12C6-4E58-ACFE-E107F9348383}" presName="spacer" presStyleCnt="0"/>
      <dgm:spPr/>
    </dgm:pt>
    <dgm:pt modelId="{2DA2F90A-F929-4648-9C83-C5A15C8EA169}" type="pres">
      <dgm:prSet presAssocID="{9F2067E4-2319-48A1-834A-49A3AB72D8A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9405F47-8E4E-49A3-A048-805CE3CA6454}" type="pres">
      <dgm:prSet presAssocID="{80E97B8D-2BEB-462D-922E-205BDF2F12D2}" presName="spacer" presStyleCnt="0"/>
      <dgm:spPr/>
    </dgm:pt>
    <dgm:pt modelId="{D9CDBB6C-E343-4135-8B1D-06A6484FB7D8}" type="pres">
      <dgm:prSet presAssocID="{E63D1D4D-9385-4776-99EE-04B8AEED36A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133EC5F-F937-494A-986A-BBC1C27B8E7F}" type="presOf" srcId="{2376F0A0-14F0-4796-A6F6-0C0416CE94A9}" destId="{3377FCC9-D9BC-413C-B157-6328E911AE8A}" srcOrd="0" destOrd="0" presId="urn:microsoft.com/office/officeart/2005/8/layout/vList2"/>
    <dgm:cxn modelId="{82610373-9656-4CD5-A15D-9CDB0A61680F}" type="presOf" srcId="{E63D1D4D-9385-4776-99EE-04B8AEED36A1}" destId="{D9CDBB6C-E343-4135-8B1D-06A6484FB7D8}" srcOrd="0" destOrd="0" presId="urn:microsoft.com/office/officeart/2005/8/layout/vList2"/>
    <dgm:cxn modelId="{D44EA958-D776-4048-8D90-3CF6F5CD4708}" srcId="{66E53E3B-274C-4280-A07B-9EEE53FD1B8D}" destId="{47CD8DC7-7856-4328-A0DF-5138E9616634}" srcOrd="2" destOrd="0" parTransId="{BE40B2BD-F6CD-4D62-B168-D161FA7A92AD}" sibTransId="{6949CEBE-90F4-4644-A75F-AAEDF0A383C1}"/>
    <dgm:cxn modelId="{F1F9B17C-2883-4FB8-A1F2-6F70A29FD084}" type="presOf" srcId="{47CD8DC7-7856-4328-A0DF-5138E9616634}" destId="{E2B6E725-E909-4B14-8C07-24C01F265736}" srcOrd="0" destOrd="0" presId="urn:microsoft.com/office/officeart/2005/8/layout/vList2"/>
    <dgm:cxn modelId="{B3EB978A-A86C-4F8E-A6FC-95C196AF8F4B}" srcId="{66E53E3B-274C-4280-A07B-9EEE53FD1B8D}" destId="{2376F0A0-14F0-4796-A6F6-0C0416CE94A9}" srcOrd="3" destOrd="0" parTransId="{5A5512AC-6A6E-40CD-B876-F41FCF549DC9}" sibTransId="{200118DF-12C6-4E58-ACFE-E107F9348383}"/>
    <dgm:cxn modelId="{5177CC8E-271E-4067-8E39-B975553B0E87}" srcId="{66E53E3B-274C-4280-A07B-9EEE53FD1B8D}" destId="{9381E019-03EE-4D1C-92FE-FE527466FE54}" srcOrd="1" destOrd="0" parTransId="{98ACB536-0463-4694-B3E8-C70CD18CE00E}" sibTransId="{6E4FAF88-56D4-44D5-AFEB-98E4212E1486}"/>
    <dgm:cxn modelId="{A35453A9-59D4-4909-883F-2CB634779C99}" type="presOf" srcId="{66E53E3B-274C-4280-A07B-9EEE53FD1B8D}" destId="{2B918C67-816E-4834-9539-EDE737E921F3}" srcOrd="0" destOrd="0" presId="urn:microsoft.com/office/officeart/2005/8/layout/vList2"/>
    <dgm:cxn modelId="{41AE37B0-C9DE-4DE7-9D02-3F6D9DA75A19}" srcId="{66E53E3B-274C-4280-A07B-9EEE53FD1B8D}" destId="{E63D1D4D-9385-4776-99EE-04B8AEED36A1}" srcOrd="5" destOrd="0" parTransId="{774A387A-E854-442B-970C-316C6AE5622C}" sibTransId="{5D17A317-E9EB-4FD4-9034-F59B3FF848B9}"/>
    <dgm:cxn modelId="{EAE530C4-6733-4552-91C6-322AA851BC0B}" type="presOf" srcId="{0BBC386A-5419-40F6-ADC3-F972EFD59983}" destId="{74E57C62-9015-435E-A0E7-3420F6232FA8}" srcOrd="0" destOrd="0" presId="urn:microsoft.com/office/officeart/2005/8/layout/vList2"/>
    <dgm:cxn modelId="{BEF3D2CD-55A2-44DB-AAAF-7FC86211F29F}" srcId="{66E53E3B-274C-4280-A07B-9EEE53FD1B8D}" destId="{9F2067E4-2319-48A1-834A-49A3AB72D8AE}" srcOrd="4" destOrd="0" parTransId="{60A15952-B51F-4A7F-BE9C-8D7D7E535F59}" sibTransId="{80E97B8D-2BEB-462D-922E-205BDF2F12D2}"/>
    <dgm:cxn modelId="{EF4BB3D8-195D-4DE6-8B53-54B62D0F2F8A}" srcId="{66E53E3B-274C-4280-A07B-9EEE53FD1B8D}" destId="{0BBC386A-5419-40F6-ADC3-F972EFD59983}" srcOrd="0" destOrd="0" parTransId="{31AE931B-4F16-42E4-8E5C-BCC800993954}" sibTransId="{69F76ECF-D317-4616-BE82-7292409E4B64}"/>
    <dgm:cxn modelId="{93FAFDED-921C-4BFD-9BB4-FC740EBE3B28}" type="presOf" srcId="{9F2067E4-2319-48A1-834A-49A3AB72D8AE}" destId="{2DA2F90A-F929-4648-9C83-C5A15C8EA169}" srcOrd="0" destOrd="0" presId="urn:microsoft.com/office/officeart/2005/8/layout/vList2"/>
    <dgm:cxn modelId="{4F7CCFFE-8E84-44BD-8430-85426144CBEA}" type="presOf" srcId="{9381E019-03EE-4D1C-92FE-FE527466FE54}" destId="{BF1BE937-2DF4-492A-BADA-50FB32C47D6B}" srcOrd="0" destOrd="0" presId="urn:microsoft.com/office/officeart/2005/8/layout/vList2"/>
    <dgm:cxn modelId="{19F45466-7685-4ABC-85E9-B1577CF6DFA5}" type="presParOf" srcId="{2B918C67-816E-4834-9539-EDE737E921F3}" destId="{74E57C62-9015-435E-A0E7-3420F6232FA8}" srcOrd="0" destOrd="0" presId="urn:microsoft.com/office/officeart/2005/8/layout/vList2"/>
    <dgm:cxn modelId="{18AD77C2-BEA3-4F9F-862D-04B760BC511A}" type="presParOf" srcId="{2B918C67-816E-4834-9539-EDE737E921F3}" destId="{5AB9C619-2F73-4EC1-9A91-F089032E3B17}" srcOrd="1" destOrd="0" presId="urn:microsoft.com/office/officeart/2005/8/layout/vList2"/>
    <dgm:cxn modelId="{E97F10DD-3F95-49B3-BBF4-A09F49274CD9}" type="presParOf" srcId="{2B918C67-816E-4834-9539-EDE737E921F3}" destId="{BF1BE937-2DF4-492A-BADA-50FB32C47D6B}" srcOrd="2" destOrd="0" presId="urn:microsoft.com/office/officeart/2005/8/layout/vList2"/>
    <dgm:cxn modelId="{90B6A3FA-57EF-4FC1-93CA-EA4263A3B2E0}" type="presParOf" srcId="{2B918C67-816E-4834-9539-EDE737E921F3}" destId="{CC6ADC6F-1D95-40FC-90DF-4650D052062C}" srcOrd="3" destOrd="0" presId="urn:microsoft.com/office/officeart/2005/8/layout/vList2"/>
    <dgm:cxn modelId="{B58B38E1-73F2-4348-84FB-E291D3964F24}" type="presParOf" srcId="{2B918C67-816E-4834-9539-EDE737E921F3}" destId="{E2B6E725-E909-4B14-8C07-24C01F265736}" srcOrd="4" destOrd="0" presId="urn:microsoft.com/office/officeart/2005/8/layout/vList2"/>
    <dgm:cxn modelId="{6FFCFCDD-93C2-46DC-9AC3-DE5F04FCA63D}" type="presParOf" srcId="{2B918C67-816E-4834-9539-EDE737E921F3}" destId="{1B5C12E7-EADA-4395-B867-54A58B0D2AAD}" srcOrd="5" destOrd="0" presId="urn:microsoft.com/office/officeart/2005/8/layout/vList2"/>
    <dgm:cxn modelId="{416F5579-B364-4C6C-8BCE-E1D1069CE8EB}" type="presParOf" srcId="{2B918C67-816E-4834-9539-EDE737E921F3}" destId="{3377FCC9-D9BC-413C-B157-6328E911AE8A}" srcOrd="6" destOrd="0" presId="urn:microsoft.com/office/officeart/2005/8/layout/vList2"/>
    <dgm:cxn modelId="{169605AC-D793-4EC2-9E62-15A6FE3F120E}" type="presParOf" srcId="{2B918C67-816E-4834-9539-EDE737E921F3}" destId="{C7F2EC14-6E7E-4270-BA41-448749A21E7E}" srcOrd="7" destOrd="0" presId="urn:microsoft.com/office/officeart/2005/8/layout/vList2"/>
    <dgm:cxn modelId="{832A77C0-DE41-4A60-B727-4BFE5E6ADE00}" type="presParOf" srcId="{2B918C67-816E-4834-9539-EDE737E921F3}" destId="{2DA2F90A-F929-4648-9C83-C5A15C8EA169}" srcOrd="8" destOrd="0" presId="urn:microsoft.com/office/officeart/2005/8/layout/vList2"/>
    <dgm:cxn modelId="{1E61406A-12A9-4B76-A650-2B4494090139}" type="presParOf" srcId="{2B918C67-816E-4834-9539-EDE737E921F3}" destId="{C9405F47-8E4E-49A3-A048-805CE3CA6454}" srcOrd="9" destOrd="0" presId="urn:microsoft.com/office/officeart/2005/8/layout/vList2"/>
    <dgm:cxn modelId="{13C73F3A-78F8-49CF-9EEC-11A57EC8404E}" type="presParOf" srcId="{2B918C67-816E-4834-9539-EDE737E921F3}" destId="{D9CDBB6C-E343-4135-8B1D-06A6484FB7D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6F75B-1716-4587-ADF8-6FBBC9FC077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Improving treatment adherence in between consultations</a:t>
          </a:r>
        </a:p>
      </dsp:txBody>
      <dsp:txXfrm>
        <a:off x="0" y="39687"/>
        <a:ext cx="3286125" cy="1971675"/>
      </dsp:txXfrm>
    </dsp:sp>
    <dsp:sp modelId="{5EF40A2A-689D-411D-AA5A-89544EDDDE1A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Increasing health literacy of young adults with hearing loss</a:t>
          </a:r>
        </a:p>
      </dsp:txBody>
      <dsp:txXfrm>
        <a:off x="3614737" y="39687"/>
        <a:ext cx="3286125" cy="1971675"/>
      </dsp:txXfrm>
    </dsp:sp>
    <dsp:sp modelId="{F7B975B4-BFEA-4294-9505-330E7FFA5B9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 err="1"/>
            <a:t>Overcoming</a:t>
          </a:r>
          <a:r>
            <a:rPr lang="de-CH" sz="2400" kern="1200" dirty="0"/>
            <a:t> administrative </a:t>
          </a:r>
          <a:r>
            <a:rPr lang="de-CH" sz="2400" kern="1200" dirty="0" err="1"/>
            <a:t>burdens</a:t>
          </a:r>
          <a:r>
            <a:rPr lang="de-CH" sz="2400" kern="1200" dirty="0"/>
            <a:t> in </a:t>
          </a:r>
          <a:r>
            <a:rPr lang="de-CH" sz="2400" kern="1200" dirty="0" err="1"/>
            <a:t>public</a:t>
          </a:r>
          <a:r>
            <a:rPr lang="de-CH" sz="2400" kern="1200" dirty="0"/>
            <a:t> </a:t>
          </a:r>
          <a:r>
            <a:rPr lang="de-CH" sz="2400" kern="1200" dirty="0" err="1"/>
            <a:t>services</a:t>
          </a:r>
          <a:endParaRPr lang="en-US" sz="2400" kern="1200" dirty="0"/>
        </a:p>
      </dsp:txBody>
      <dsp:txXfrm>
        <a:off x="7229475" y="39687"/>
        <a:ext cx="3286125" cy="1971675"/>
      </dsp:txXfrm>
    </dsp:sp>
    <dsp:sp modelId="{13AA1F2E-86ED-467C-8CB9-76437A91AB05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Detecting Bloom's learning levels to </a:t>
          </a:r>
          <a:r>
            <a:rPr lang="en-US" sz="2400" kern="1200" dirty="0" err="1"/>
            <a:t>personalise</a:t>
          </a:r>
          <a:r>
            <a:rPr lang="en-US" sz="2400" kern="1200" dirty="0"/>
            <a:t> learning support</a:t>
          </a:r>
        </a:p>
      </dsp:txBody>
      <dsp:txXfrm>
        <a:off x="0" y="2339975"/>
        <a:ext cx="3286125" cy="1971675"/>
      </dsp:txXfrm>
    </dsp:sp>
    <dsp:sp modelId="{825733E9-C736-4B2F-A401-4BDE12508DAE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 err="1"/>
            <a:t>Detecting</a:t>
          </a:r>
          <a:r>
            <a:rPr lang="de-CH" sz="2400" kern="1200" dirty="0"/>
            <a:t> </a:t>
          </a:r>
          <a:r>
            <a:rPr lang="de-CH" sz="2400" kern="1200" dirty="0" err="1"/>
            <a:t>applicable</a:t>
          </a:r>
          <a:r>
            <a:rPr lang="de-CH" sz="2400" kern="1200" dirty="0"/>
            <a:t> </a:t>
          </a:r>
          <a:r>
            <a:rPr lang="de-CH" sz="2400" kern="1200" dirty="0" err="1"/>
            <a:t>construction</a:t>
          </a:r>
          <a:r>
            <a:rPr lang="de-CH" sz="2400" kern="1200" dirty="0"/>
            <a:t> </a:t>
          </a:r>
          <a:r>
            <a:rPr lang="de-CH" sz="2400" kern="1200" dirty="0" err="1"/>
            <a:t>laws</a:t>
          </a:r>
          <a:r>
            <a:rPr lang="de-CH" sz="2400" kern="1200" dirty="0"/>
            <a:t> </a:t>
          </a:r>
          <a:r>
            <a:rPr lang="de-CH" sz="2400" kern="1200" dirty="0" err="1"/>
            <a:t>to</a:t>
          </a:r>
          <a:r>
            <a:rPr lang="de-CH" sz="2400" kern="1200" dirty="0"/>
            <a:t> </a:t>
          </a:r>
          <a:r>
            <a:rPr lang="de-CH" sz="2400" kern="1200" dirty="0" err="1"/>
            <a:t>infer</a:t>
          </a:r>
          <a:r>
            <a:rPr lang="de-CH" sz="2400" kern="1200" dirty="0"/>
            <a:t> </a:t>
          </a:r>
          <a:r>
            <a:rPr lang="de-CH" sz="2400" kern="1200" dirty="0" err="1"/>
            <a:t>location-specific</a:t>
          </a:r>
          <a:r>
            <a:rPr lang="de-CH" sz="2400" kern="1200" dirty="0"/>
            <a:t> </a:t>
          </a:r>
          <a:r>
            <a:rPr lang="de-CH" sz="2400" kern="1200" dirty="0" err="1"/>
            <a:t>regulations</a:t>
          </a:r>
          <a:endParaRPr lang="en-US" sz="2400" kern="1200" dirty="0"/>
        </a:p>
      </dsp:txBody>
      <dsp:txXfrm>
        <a:off x="3614737" y="2339975"/>
        <a:ext cx="3286125" cy="1971675"/>
      </dsp:txXfrm>
    </dsp:sp>
    <dsp:sp modelId="{86BE314F-A36B-4F4A-A512-5AA3795F4BAC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b="1" kern="1200" dirty="0" err="1">
              <a:solidFill>
                <a:schemeClr val="tx1"/>
              </a:solidFill>
            </a:rPr>
            <a:t>Investigations</a:t>
          </a:r>
          <a:r>
            <a:rPr lang="de-CH" sz="2400" b="1" kern="1200" dirty="0">
              <a:solidFill>
                <a:schemeClr val="tx1"/>
              </a:solidFill>
            </a:rPr>
            <a:t> of </a:t>
          </a:r>
          <a:r>
            <a:rPr lang="de-CH" sz="2400" b="1" kern="1200" dirty="0" err="1">
              <a:solidFill>
                <a:schemeClr val="tx1"/>
              </a:solidFill>
            </a:rPr>
            <a:t>feasibility</a:t>
          </a:r>
          <a:r>
            <a:rPr lang="de-CH" sz="2400" b="1" kern="1200" dirty="0">
              <a:solidFill>
                <a:schemeClr val="tx1"/>
              </a:solidFill>
            </a:rPr>
            <a:t> and </a:t>
          </a:r>
          <a:r>
            <a:rPr lang="de-CH" sz="2400" b="1" kern="1200" dirty="0" err="1">
              <a:solidFill>
                <a:schemeClr val="tx1"/>
              </a:solidFill>
            </a:rPr>
            <a:t>value</a:t>
          </a:r>
          <a:br>
            <a:rPr lang="de-CH" sz="2400" b="1" kern="1200" dirty="0">
              <a:solidFill>
                <a:schemeClr val="tx1"/>
              </a:solidFill>
            </a:rPr>
          </a:br>
          <a:r>
            <a:rPr lang="de-CH" sz="2400" kern="1200" dirty="0">
              <a:solidFill>
                <a:schemeClr val="tx1"/>
              </a:solidFill>
            </a:rPr>
            <a:t>of multimodal </a:t>
          </a:r>
          <a:r>
            <a:rPr lang="de-CH" sz="2400" kern="1200" dirty="0" err="1">
              <a:solidFill>
                <a:schemeClr val="tx1"/>
              </a:solidFill>
            </a:rPr>
            <a:t>interactions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FD4B2-C7AE-4841-BD86-54579BF97553}">
      <dsp:nvSpPr>
        <dsp:cNvPr id="0" name=""/>
        <dsp:cNvSpPr/>
      </dsp:nvSpPr>
      <dsp:spPr>
        <a:xfrm>
          <a:off x="2850052" y="685988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728908"/>
        <a:ext cx="27996" cy="5599"/>
      </dsp:txXfrm>
    </dsp:sp>
    <dsp:sp modelId="{0D0CB2D8-6283-4C66-9C10-7810D9041941}">
      <dsp:nvSpPr>
        <dsp:cNvPr id="0" name=""/>
        <dsp:cNvSpPr/>
      </dsp:nvSpPr>
      <dsp:spPr>
        <a:xfrm>
          <a:off x="417351" y="1358"/>
          <a:ext cx="2434500" cy="1460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Dialogflow, Watson</a:t>
          </a:r>
        </a:p>
      </dsp:txBody>
      <dsp:txXfrm>
        <a:off x="417351" y="1358"/>
        <a:ext cx="2434500" cy="1460700"/>
      </dsp:txXfrm>
    </dsp:sp>
    <dsp:sp modelId="{748E8E9E-31B8-4DF7-B009-3C131234004D}">
      <dsp:nvSpPr>
        <dsp:cNvPr id="0" name=""/>
        <dsp:cNvSpPr/>
      </dsp:nvSpPr>
      <dsp:spPr>
        <a:xfrm>
          <a:off x="1634602" y="1460258"/>
          <a:ext cx="2994435" cy="529335"/>
        </a:xfrm>
        <a:custGeom>
          <a:avLst/>
          <a:gdLst/>
          <a:ahLst/>
          <a:cxnLst/>
          <a:rect l="0" t="0" r="0" b="0"/>
          <a:pathLst>
            <a:path>
              <a:moveTo>
                <a:pt x="2994435" y="0"/>
              </a:moveTo>
              <a:lnTo>
                <a:pt x="2994435" y="281767"/>
              </a:lnTo>
              <a:lnTo>
                <a:pt x="0" y="281767"/>
              </a:lnTo>
              <a:lnTo>
                <a:pt x="0" y="52933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5661" y="1722126"/>
        <a:ext cx="152316" cy="5599"/>
      </dsp:txXfrm>
    </dsp:sp>
    <dsp:sp modelId="{F6D6C796-53BC-4AE1-B21C-C5A0C8B347D5}">
      <dsp:nvSpPr>
        <dsp:cNvPr id="0" name=""/>
        <dsp:cNvSpPr/>
      </dsp:nvSpPr>
      <dsp:spPr>
        <a:xfrm>
          <a:off x="3411787" y="1358"/>
          <a:ext cx="2434500" cy="14607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Training from Scratch</a:t>
          </a:r>
        </a:p>
      </dsp:txBody>
      <dsp:txXfrm>
        <a:off x="3411787" y="1358"/>
        <a:ext cx="2434500" cy="1460700"/>
      </dsp:txXfrm>
    </dsp:sp>
    <dsp:sp modelId="{3E2A44EB-625D-4313-AE18-8B8D923384A1}">
      <dsp:nvSpPr>
        <dsp:cNvPr id="0" name=""/>
        <dsp:cNvSpPr/>
      </dsp:nvSpPr>
      <dsp:spPr>
        <a:xfrm>
          <a:off x="2850052" y="2706624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2749544"/>
        <a:ext cx="27996" cy="5599"/>
      </dsp:txXfrm>
    </dsp:sp>
    <dsp:sp modelId="{67D44B47-88A9-4562-AC82-0B7513E2FA9C}">
      <dsp:nvSpPr>
        <dsp:cNvPr id="0" name=""/>
        <dsp:cNvSpPr/>
      </dsp:nvSpPr>
      <dsp:spPr>
        <a:xfrm>
          <a:off x="417351" y="2021993"/>
          <a:ext cx="2434500" cy="14607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Fine-tuning</a:t>
          </a:r>
        </a:p>
      </dsp:txBody>
      <dsp:txXfrm>
        <a:off x="417351" y="2021993"/>
        <a:ext cx="2434500" cy="1460700"/>
      </dsp:txXfrm>
    </dsp:sp>
    <dsp:sp modelId="{D9BBAB80-BB24-4D61-B3DD-3E081C9D0ED9}">
      <dsp:nvSpPr>
        <dsp:cNvPr id="0" name=""/>
        <dsp:cNvSpPr/>
      </dsp:nvSpPr>
      <dsp:spPr>
        <a:xfrm>
          <a:off x="1634602" y="3480894"/>
          <a:ext cx="2994435" cy="529335"/>
        </a:xfrm>
        <a:custGeom>
          <a:avLst/>
          <a:gdLst/>
          <a:ahLst/>
          <a:cxnLst/>
          <a:rect l="0" t="0" r="0" b="0"/>
          <a:pathLst>
            <a:path>
              <a:moveTo>
                <a:pt x="2994435" y="0"/>
              </a:moveTo>
              <a:lnTo>
                <a:pt x="2994435" y="281767"/>
              </a:lnTo>
              <a:lnTo>
                <a:pt x="0" y="281767"/>
              </a:lnTo>
              <a:lnTo>
                <a:pt x="0" y="52933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5661" y="3742762"/>
        <a:ext cx="152316" cy="5599"/>
      </dsp:txXfrm>
    </dsp:sp>
    <dsp:sp modelId="{88C7D453-96EA-4D9C-BFC8-67E1877D401C}">
      <dsp:nvSpPr>
        <dsp:cNvPr id="0" name=""/>
        <dsp:cNvSpPr/>
      </dsp:nvSpPr>
      <dsp:spPr>
        <a:xfrm>
          <a:off x="3411787" y="2021993"/>
          <a:ext cx="2434500" cy="14607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Prompt Engineering</a:t>
          </a:r>
        </a:p>
      </dsp:txBody>
      <dsp:txXfrm>
        <a:off x="3411787" y="2021993"/>
        <a:ext cx="2434500" cy="1460700"/>
      </dsp:txXfrm>
    </dsp:sp>
    <dsp:sp modelId="{61A2EA43-AB44-4DB8-A392-E0B6F00EBBAF}">
      <dsp:nvSpPr>
        <dsp:cNvPr id="0" name=""/>
        <dsp:cNvSpPr/>
      </dsp:nvSpPr>
      <dsp:spPr>
        <a:xfrm>
          <a:off x="2850052" y="4727259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4770179"/>
        <a:ext cx="27996" cy="5599"/>
      </dsp:txXfrm>
    </dsp:sp>
    <dsp:sp modelId="{DB6858BF-44B9-490F-BE02-3FB697BB77D4}">
      <dsp:nvSpPr>
        <dsp:cNvPr id="0" name=""/>
        <dsp:cNvSpPr/>
      </dsp:nvSpPr>
      <dsp:spPr>
        <a:xfrm>
          <a:off x="417351" y="4042629"/>
          <a:ext cx="2434500" cy="14607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LangChain</a:t>
          </a:r>
          <a:endParaRPr lang="en-US" sz="3100" kern="1200" dirty="0"/>
        </a:p>
      </dsp:txBody>
      <dsp:txXfrm>
        <a:off x="417351" y="4042629"/>
        <a:ext cx="2434500" cy="1460700"/>
      </dsp:txXfrm>
    </dsp:sp>
    <dsp:sp modelId="{04066B83-1D30-42F9-83F2-E7FF69942B45}">
      <dsp:nvSpPr>
        <dsp:cNvPr id="0" name=""/>
        <dsp:cNvSpPr/>
      </dsp:nvSpPr>
      <dsp:spPr>
        <a:xfrm>
          <a:off x="3411787" y="4042629"/>
          <a:ext cx="2434500" cy="1460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Dialog Management</a:t>
          </a:r>
        </a:p>
      </dsp:txBody>
      <dsp:txXfrm>
        <a:off x="3411787" y="4042629"/>
        <a:ext cx="2434500" cy="1460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FD4B2-C7AE-4841-BD86-54579BF97553}">
      <dsp:nvSpPr>
        <dsp:cNvPr id="0" name=""/>
        <dsp:cNvSpPr/>
      </dsp:nvSpPr>
      <dsp:spPr>
        <a:xfrm>
          <a:off x="2850052" y="685988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728908"/>
        <a:ext cx="27996" cy="5599"/>
      </dsp:txXfrm>
    </dsp:sp>
    <dsp:sp modelId="{0D0CB2D8-6283-4C66-9C10-7810D9041941}">
      <dsp:nvSpPr>
        <dsp:cNvPr id="0" name=""/>
        <dsp:cNvSpPr/>
      </dsp:nvSpPr>
      <dsp:spPr>
        <a:xfrm>
          <a:off x="417351" y="1358"/>
          <a:ext cx="2434500" cy="1460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Dialogflow, Watson</a:t>
          </a:r>
        </a:p>
      </dsp:txBody>
      <dsp:txXfrm>
        <a:off x="417351" y="1358"/>
        <a:ext cx="2434500" cy="1460700"/>
      </dsp:txXfrm>
    </dsp:sp>
    <dsp:sp modelId="{748E8E9E-31B8-4DF7-B009-3C131234004D}">
      <dsp:nvSpPr>
        <dsp:cNvPr id="0" name=""/>
        <dsp:cNvSpPr/>
      </dsp:nvSpPr>
      <dsp:spPr>
        <a:xfrm>
          <a:off x="1634602" y="1460258"/>
          <a:ext cx="2994435" cy="529335"/>
        </a:xfrm>
        <a:custGeom>
          <a:avLst/>
          <a:gdLst/>
          <a:ahLst/>
          <a:cxnLst/>
          <a:rect l="0" t="0" r="0" b="0"/>
          <a:pathLst>
            <a:path>
              <a:moveTo>
                <a:pt x="2994435" y="0"/>
              </a:moveTo>
              <a:lnTo>
                <a:pt x="2994435" y="281767"/>
              </a:lnTo>
              <a:lnTo>
                <a:pt x="0" y="281767"/>
              </a:lnTo>
              <a:lnTo>
                <a:pt x="0" y="52933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5661" y="1722126"/>
        <a:ext cx="152316" cy="5599"/>
      </dsp:txXfrm>
    </dsp:sp>
    <dsp:sp modelId="{F6D6C796-53BC-4AE1-B21C-C5A0C8B347D5}">
      <dsp:nvSpPr>
        <dsp:cNvPr id="0" name=""/>
        <dsp:cNvSpPr/>
      </dsp:nvSpPr>
      <dsp:spPr>
        <a:xfrm>
          <a:off x="3411787" y="1358"/>
          <a:ext cx="2434500" cy="14607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Training from Scratch</a:t>
          </a:r>
        </a:p>
      </dsp:txBody>
      <dsp:txXfrm>
        <a:off x="3411787" y="1358"/>
        <a:ext cx="2434500" cy="1460700"/>
      </dsp:txXfrm>
    </dsp:sp>
    <dsp:sp modelId="{3E2A44EB-625D-4313-AE18-8B8D923384A1}">
      <dsp:nvSpPr>
        <dsp:cNvPr id="0" name=""/>
        <dsp:cNvSpPr/>
      </dsp:nvSpPr>
      <dsp:spPr>
        <a:xfrm>
          <a:off x="2850052" y="2706624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2749544"/>
        <a:ext cx="27996" cy="5599"/>
      </dsp:txXfrm>
    </dsp:sp>
    <dsp:sp modelId="{67D44B47-88A9-4562-AC82-0B7513E2FA9C}">
      <dsp:nvSpPr>
        <dsp:cNvPr id="0" name=""/>
        <dsp:cNvSpPr/>
      </dsp:nvSpPr>
      <dsp:spPr>
        <a:xfrm>
          <a:off x="417351" y="2021993"/>
          <a:ext cx="2434500" cy="14607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Fine-tuning</a:t>
          </a:r>
        </a:p>
      </dsp:txBody>
      <dsp:txXfrm>
        <a:off x="417351" y="2021993"/>
        <a:ext cx="2434500" cy="1460700"/>
      </dsp:txXfrm>
    </dsp:sp>
    <dsp:sp modelId="{D9BBAB80-BB24-4D61-B3DD-3E081C9D0ED9}">
      <dsp:nvSpPr>
        <dsp:cNvPr id="0" name=""/>
        <dsp:cNvSpPr/>
      </dsp:nvSpPr>
      <dsp:spPr>
        <a:xfrm>
          <a:off x="1634602" y="3480894"/>
          <a:ext cx="2994435" cy="529335"/>
        </a:xfrm>
        <a:custGeom>
          <a:avLst/>
          <a:gdLst/>
          <a:ahLst/>
          <a:cxnLst/>
          <a:rect l="0" t="0" r="0" b="0"/>
          <a:pathLst>
            <a:path>
              <a:moveTo>
                <a:pt x="2994435" y="0"/>
              </a:moveTo>
              <a:lnTo>
                <a:pt x="2994435" y="281767"/>
              </a:lnTo>
              <a:lnTo>
                <a:pt x="0" y="281767"/>
              </a:lnTo>
              <a:lnTo>
                <a:pt x="0" y="52933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5661" y="3742762"/>
        <a:ext cx="152316" cy="5599"/>
      </dsp:txXfrm>
    </dsp:sp>
    <dsp:sp modelId="{88C7D453-96EA-4D9C-BFC8-67E1877D401C}">
      <dsp:nvSpPr>
        <dsp:cNvPr id="0" name=""/>
        <dsp:cNvSpPr/>
      </dsp:nvSpPr>
      <dsp:spPr>
        <a:xfrm>
          <a:off x="3411787" y="2021993"/>
          <a:ext cx="2434500" cy="14607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Prompt Engineering</a:t>
          </a:r>
        </a:p>
      </dsp:txBody>
      <dsp:txXfrm>
        <a:off x="3411787" y="2021993"/>
        <a:ext cx="2434500" cy="1460700"/>
      </dsp:txXfrm>
    </dsp:sp>
    <dsp:sp modelId="{61A2EA43-AB44-4DB8-A392-E0B6F00EBBAF}">
      <dsp:nvSpPr>
        <dsp:cNvPr id="0" name=""/>
        <dsp:cNvSpPr/>
      </dsp:nvSpPr>
      <dsp:spPr>
        <a:xfrm>
          <a:off x="2850052" y="4727259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0721" y="4770179"/>
        <a:ext cx="27996" cy="5599"/>
      </dsp:txXfrm>
    </dsp:sp>
    <dsp:sp modelId="{DB6858BF-44B9-490F-BE02-3FB697BB77D4}">
      <dsp:nvSpPr>
        <dsp:cNvPr id="0" name=""/>
        <dsp:cNvSpPr/>
      </dsp:nvSpPr>
      <dsp:spPr>
        <a:xfrm>
          <a:off x="417351" y="4042629"/>
          <a:ext cx="2434500" cy="14607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LangChain</a:t>
          </a:r>
          <a:endParaRPr lang="en-US" sz="3100" kern="1200" dirty="0"/>
        </a:p>
      </dsp:txBody>
      <dsp:txXfrm>
        <a:off x="417351" y="4042629"/>
        <a:ext cx="2434500" cy="1460700"/>
      </dsp:txXfrm>
    </dsp:sp>
    <dsp:sp modelId="{04066B83-1D30-42F9-83F2-E7FF69942B45}">
      <dsp:nvSpPr>
        <dsp:cNvPr id="0" name=""/>
        <dsp:cNvSpPr/>
      </dsp:nvSpPr>
      <dsp:spPr>
        <a:xfrm>
          <a:off x="3411787" y="4042629"/>
          <a:ext cx="2434500" cy="1460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Dialog Management</a:t>
          </a:r>
        </a:p>
      </dsp:txBody>
      <dsp:txXfrm>
        <a:off x="3411787" y="4042629"/>
        <a:ext cx="2434500" cy="1460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57C62-9015-435E-A0E7-3420F6232FA8}">
      <dsp:nvSpPr>
        <dsp:cNvPr id="0" name=""/>
        <dsp:cNvSpPr/>
      </dsp:nvSpPr>
      <dsp:spPr>
        <a:xfrm>
          <a:off x="0" y="1090088"/>
          <a:ext cx="7098792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Design and implementation of complex interactions with LMs</a:t>
          </a:r>
        </a:p>
      </dsp:txBody>
      <dsp:txXfrm>
        <a:off x="24588" y="1114676"/>
        <a:ext cx="7049616" cy="454509"/>
      </dsp:txXfrm>
    </dsp:sp>
    <dsp:sp modelId="{BF1BE937-2DF4-492A-BADA-50FB32C47D6B}">
      <dsp:nvSpPr>
        <dsp:cNvPr id="0" name=""/>
        <dsp:cNvSpPr/>
      </dsp:nvSpPr>
      <dsp:spPr>
        <a:xfrm>
          <a:off x="0" y="1654253"/>
          <a:ext cx="7098792" cy="50368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Tap the full potential of LMs</a:t>
          </a:r>
        </a:p>
      </dsp:txBody>
      <dsp:txXfrm>
        <a:off x="24588" y="1678841"/>
        <a:ext cx="7049616" cy="454509"/>
      </dsp:txXfrm>
    </dsp:sp>
    <dsp:sp modelId="{E2B6E725-E909-4B14-8C07-24C01F265736}">
      <dsp:nvSpPr>
        <dsp:cNvPr id="0" name=""/>
        <dsp:cNvSpPr/>
      </dsp:nvSpPr>
      <dsp:spPr>
        <a:xfrm>
          <a:off x="0" y="2218419"/>
          <a:ext cx="7098792" cy="50368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Reliable control of LM behavior</a:t>
          </a:r>
        </a:p>
      </dsp:txBody>
      <dsp:txXfrm>
        <a:off x="24588" y="2243007"/>
        <a:ext cx="7049616" cy="454509"/>
      </dsp:txXfrm>
    </dsp:sp>
    <dsp:sp modelId="{3377FCC9-D9BC-413C-B157-6328E911AE8A}">
      <dsp:nvSpPr>
        <dsp:cNvPr id="0" name=""/>
        <dsp:cNvSpPr/>
      </dsp:nvSpPr>
      <dsp:spPr>
        <a:xfrm>
          <a:off x="0" y="2782583"/>
          <a:ext cx="7098792" cy="50368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Integration with information systems, e.g. RAG</a:t>
          </a:r>
        </a:p>
      </dsp:txBody>
      <dsp:txXfrm>
        <a:off x="24588" y="2807171"/>
        <a:ext cx="7049616" cy="454509"/>
      </dsp:txXfrm>
    </dsp:sp>
    <dsp:sp modelId="{2DA2F90A-F929-4648-9C83-C5A15C8EA169}">
      <dsp:nvSpPr>
        <dsp:cNvPr id="0" name=""/>
        <dsp:cNvSpPr/>
      </dsp:nvSpPr>
      <dsp:spPr>
        <a:xfrm>
          <a:off x="0" y="3346749"/>
          <a:ext cx="7098792" cy="50368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Application of social skills, e.g., empathy, persuasiveness</a:t>
          </a:r>
          <a:endParaRPr lang="en-US" sz="2100" kern="1200" dirty="0"/>
        </a:p>
      </dsp:txBody>
      <dsp:txXfrm>
        <a:off x="24588" y="3371337"/>
        <a:ext cx="7049616" cy="454509"/>
      </dsp:txXfrm>
    </dsp:sp>
    <dsp:sp modelId="{D9CDBB6C-E343-4135-8B1D-06A6484FB7D8}">
      <dsp:nvSpPr>
        <dsp:cNvPr id="0" name=""/>
        <dsp:cNvSpPr/>
      </dsp:nvSpPr>
      <dsp:spPr>
        <a:xfrm>
          <a:off x="0" y="3910914"/>
          <a:ext cx="7098792" cy="5036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Support rapid, iterative experimentation</a:t>
          </a:r>
        </a:p>
      </dsp:txBody>
      <dsp:txXfrm>
        <a:off x="24588" y="3935502"/>
        <a:ext cx="7049616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896E-6639-4779-8981-F7928C5EB73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0AFEF-FF69-4B26-8D29-0D20E075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9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0AFEF-FF69-4B26-8D29-0D20E07575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76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0AFEF-FF69-4B26-8D29-0D20E07575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6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0AFEF-FF69-4B26-8D29-0D20E07575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49DF-6285-852E-A02E-49AAB162B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65278-E4C7-5250-A9D4-6E957E61B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06C81-DD63-8164-3318-442E8937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77DF-AF82-4054-AF18-DB2534A26237}" type="datetimeFigureOut">
              <a:rPr lang="de-CH" smtClean="0"/>
              <a:t>11.06.2024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DC99E-19EF-E015-57F7-DEAC98D5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711A8-2D63-EE9B-0402-DFF25453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48-AB5B-4056-921B-9E671115AC0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49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6FBA-CA92-9A5E-B09E-7DD03A8C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73680-50C3-59DE-9644-0DC5DC61F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F007C-C6F5-A4C2-9BEF-32EDD082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77DF-AF82-4054-AF18-DB2534A26237}" type="datetimeFigureOut">
              <a:rPr lang="de-CH" smtClean="0"/>
              <a:t>11.06.2024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31D3D-5539-8994-4D2F-292E5BE9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F8B63-5A2E-C7A4-5C16-7AAFAE02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48-AB5B-4056-921B-9E671115AC0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042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B969B-278E-42F0-429C-B810764A7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D0FC1-531C-A236-7BEB-BD83F97BA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34EE1-797A-EB5F-D6CA-5078599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77DF-AF82-4054-AF18-DB2534A26237}" type="datetimeFigureOut">
              <a:rPr lang="de-CH" smtClean="0"/>
              <a:t>11.06.2024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B61E-040F-121F-8379-33DE0362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E7D52-EA85-DF20-60F8-47042E63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48-AB5B-4056-921B-9E671115AC0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610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95C8-8295-186C-56B0-15DA98430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5B2D3-AA74-F82C-532F-65E93C52F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CC510-B89E-73DF-CCBD-3EB66DC1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E694-8B14-4FA7-80B9-7E6CE087126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9C834-4D4C-F0ED-B518-7A506015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7276B-33B0-ABA9-8BAB-40AC59E6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9FB0-B3A7-4C22-84EA-8F3A9B0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3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E219-BF14-241B-4921-388AC8C8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F3FD7-3206-9DF5-757C-774A7A1F9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58837-71B6-F9EA-AC50-0274379A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E694-8B14-4FA7-80B9-7E6CE087126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3A0D3-1E31-3E94-02D4-CDC6C2CF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A0B08-7C84-3F49-192B-E0B284E1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9FB0-B3A7-4C22-84EA-8F3A9B0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F546-8A46-FC6E-EA3C-E26416E5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B2A47-D29F-B934-317C-C9BF2D6B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3A83B-11F6-5627-371B-08CB4A55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E694-8B14-4FA7-80B9-7E6CE087126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60EAE-665E-626F-738C-AF993E3E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0CA6B-C957-F11F-49C7-A1F927F8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9FB0-B3A7-4C22-84EA-8F3A9B0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7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6B6B-BA00-AA3C-FE6A-321D2123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6836-4D68-4D2C-1265-305C6808D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B5437-76AF-91F3-EE92-0095990B1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F16C7-0E23-5E04-4B6D-8532CE09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E694-8B14-4FA7-80B9-7E6CE087126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D5420-4C88-EA8F-FDDE-FC377401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B5ED6-0265-454D-97B4-ADCC6717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9FB0-B3A7-4C22-84EA-8F3A9B0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02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AB3D-116F-B737-9C48-C942210D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50766-52CC-159B-8470-96A804EFB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64926-500F-8A56-8B53-B7889527A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09D76-3E71-DE61-3F5B-4C9A31D79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6897B-D339-20C7-4186-E73317397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712390-4EC5-1B96-B367-10E78279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E694-8B14-4FA7-80B9-7E6CE087126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64C3C7-ABAE-461F-14B4-D5A0D249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DA61E4-7B1A-FEC5-131F-4CFF2BEE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9FB0-B3A7-4C22-84EA-8F3A9B0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36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BF0C3-2122-3A13-B3CB-4893AAC6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862AE-D0D0-D4AF-8D1F-D7923391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E694-8B14-4FA7-80B9-7E6CE087126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43089-B820-8D85-F9FD-FCF8CD3E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D084A-FB66-2119-244F-077979EC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9FB0-B3A7-4C22-84EA-8F3A9B0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7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9441A-9CF1-3089-D9D5-ADEEAD76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E694-8B14-4FA7-80B9-7E6CE087126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FD0F1-384E-1FA7-5567-D995281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8278C-7533-03A5-E069-527BB61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9FB0-B3A7-4C22-84EA-8F3A9B0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35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F000-5774-88E9-28FB-F6F08F51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AB82-CC89-6749-3091-0A5E4A04A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DB074-1045-F75D-56BB-20DD0EE69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73571-4523-C0D7-1922-A692CAF3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E694-8B14-4FA7-80B9-7E6CE087126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9CD07-C9B5-94F0-0554-4388F423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C7E62-44FD-B012-AFB0-AE22EE3D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9FB0-B3A7-4C22-84EA-8F3A9B0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77F1-C549-1FEE-B7AD-DDFBDB0C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19087-602F-C712-4C99-E051A98E3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1914-C5D6-C5DE-F8D6-444FF19B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77DF-AF82-4054-AF18-DB2534A26237}" type="datetimeFigureOut">
              <a:rPr lang="de-CH" smtClean="0"/>
              <a:t>11.06.2024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3A883-4D2A-7B6E-6244-54AB7C2B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F6CEA-BAE4-F5A0-357B-50B14ACA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48-AB5B-4056-921B-9E671115AC0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772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6D0B-E023-78F5-5292-C651911C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5C04D3-C67A-CBC2-C345-DD1F64D7E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6DDAB-D7F8-D181-C59C-A5887F6AE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3C00C-DA5B-7FCD-F461-AB3980AE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E694-8B14-4FA7-80B9-7E6CE087126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70699-2A66-CCB6-6FED-D41B9AF7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78117-01E2-27CB-BF28-A2E14296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9FB0-B3A7-4C22-84EA-8F3A9B0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55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ED2B-E4C5-190C-69CC-F5260DF4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75B79-1F35-9278-3012-18989D44F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2E6FF-B3BB-6C68-FE96-F5F5ECD4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E694-8B14-4FA7-80B9-7E6CE087126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D28D-88AA-4A00-6EC0-B9C305F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12C72-DA50-C0C8-4836-2E123A16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9FB0-B3A7-4C22-84EA-8F3A9B0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8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E412B-5A3D-8F9C-F77E-F18836AE9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0952E-1C37-20CC-2BF0-83B335E81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52858-C3C7-CC6C-58EE-09B7A37D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E694-8B14-4FA7-80B9-7E6CE087126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7CFA9-6537-D864-E1C6-395EE0325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18E9C-E29B-EEB5-4574-AD37ED56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9FB0-B3A7-4C22-84EA-8F3A9B0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2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7EED5-96FC-BCB7-04F5-DD7D288E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A91C4-D4FE-FB88-6768-5BFE6E1FF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71FDB-7802-FAFE-509E-C3A22B52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77DF-AF82-4054-AF18-DB2534A26237}" type="datetimeFigureOut">
              <a:rPr lang="de-CH" smtClean="0"/>
              <a:t>11.06.2024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418E7-3DDA-83DE-4F4B-4C57F46C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13E4A-BA6E-2764-392B-EE2A5365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48-AB5B-4056-921B-9E671115AC0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95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DDFA-CE59-F75C-01E3-0E42FC08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64775-2F91-9AE7-F7DA-282751380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CF2D4-AB96-488D-3F55-D12909D65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3DBE3-9093-D976-9A2D-23023511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77DF-AF82-4054-AF18-DB2534A26237}" type="datetimeFigureOut">
              <a:rPr lang="de-CH" smtClean="0"/>
              <a:t>11.06.2024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2B05D-E3DC-E6D6-C73A-8B986498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B7DE3-DC27-2F38-3AB8-EF66E0F1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48-AB5B-4056-921B-9E671115AC0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678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A6B0-4803-CAFA-ACA0-D22EF7D3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DED70-D8C4-7CDD-C31A-183102F17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2AFC7-F551-45AC-4C43-E29869DAC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45ABC-E413-BFF0-7613-C8BA10713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3167A-42D1-054B-FAAB-00AD9E9C4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3F6AF5-D18C-EF20-4EEA-CBEC7862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77DF-AF82-4054-AF18-DB2534A26237}" type="datetimeFigureOut">
              <a:rPr lang="de-CH" smtClean="0"/>
              <a:t>11.06.2024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D75CD-0BC6-0AB1-CE2F-12AB78DD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D6EB8-1DF4-67B7-9FF8-2DC19E6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48-AB5B-4056-921B-9E671115AC0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947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AD38-EF5B-F0AE-E163-02282C59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998E4-9A8C-036C-6297-2D9ECCFE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77DF-AF82-4054-AF18-DB2534A26237}" type="datetimeFigureOut">
              <a:rPr lang="de-CH" smtClean="0"/>
              <a:t>11.06.2024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CAE3E-31DE-5214-AE10-2E7B8731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17360-53F2-F5A7-4A60-B873EA38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48-AB5B-4056-921B-9E671115AC0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268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5DB5F-038F-AECF-4AEB-EF568FBE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77DF-AF82-4054-AF18-DB2534A26237}" type="datetimeFigureOut">
              <a:rPr lang="de-CH" smtClean="0"/>
              <a:t>11.06.2024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26BA3-16D2-3ABE-4E42-898CC569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C9907-8211-9EE2-5050-0F30B78B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48-AB5B-4056-921B-9E671115AC0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500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6D86-EE14-1372-3184-A69C8C99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00EE8-7D16-F5F5-83E4-7EE3CA9B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F460F-4B30-EA54-1FA8-D5B9597F0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64FA5-6370-E583-2311-5A693337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77DF-AF82-4054-AF18-DB2534A26237}" type="datetimeFigureOut">
              <a:rPr lang="de-CH" smtClean="0"/>
              <a:t>11.06.2024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EDF8-8F9F-7E57-8F5A-30ED67C6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C6FFA-E8B7-C268-4C14-594FB634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48-AB5B-4056-921B-9E671115AC0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612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35A2-3794-F7E4-AF4D-97851A79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0939ED-CEED-A65F-1680-34AC9EAD6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6DA7B-2FCA-EEE3-7900-1DA8A8162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4A303-06C3-0D29-99B9-1A239E72C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77DF-AF82-4054-AF18-DB2534A26237}" type="datetimeFigureOut">
              <a:rPr lang="de-CH" smtClean="0"/>
              <a:t>11.06.2024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7F2AA-0896-EA3B-3DE9-B69B4CEE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3A3C5-3E53-B006-BE85-BF89A433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48-AB5B-4056-921B-9E671115AC0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435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D2AA5A-7A28-3F19-22D4-3B4C2D0B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5F89E-3757-3B84-0F09-A36A18F9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08F56-591C-06BB-59D9-AD695F675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C77DF-AF82-4054-AF18-DB2534A26237}" type="datetimeFigureOut">
              <a:rPr lang="de-CH" smtClean="0"/>
              <a:t>11.06.2024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36509-34B7-F834-6758-E31B75D24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BC0F6-59FB-3296-D6AB-954553740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44D48-AB5B-4056-921B-9E671115AC0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637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641CB-9019-E651-2792-AE3E7341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4A92A-D9B2-990B-3454-78A7B91F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B5F1C-905E-DCBD-6A70-CC4753209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E694-8B14-4FA7-80B9-7E6CE087126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7100-BABA-37D2-3CA8-6D5176243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67380-9421-EAE1-8D6E-A7758C618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9FB0-B3A7-4C22-84EA-8F3A9B0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2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zhaw-iwi/promi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e.wikipedia.org/wiki/Z%C3%BCrcher_Modell_der_sozialen_Motiv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ithub.com/zhaw-iwi/promi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ll.com/en-us/perspectives/how-human-like-avatars-animate-online-experience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49D0-2520-012C-26CD-8077F9A2F2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CH" sz="4800" dirty="0" err="1"/>
              <a:t>Stateful</a:t>
            </a:r>
            <a:r>
              <a:rPr lang="de-CH" sz="4800" dirty="0"/>
              <a:t> Prompt Orchestration </a:t>
            </a:r>
            <a:r>
              <a:rPr lang="de-CH" sz="4800" dirty="0" err="1"/>
              <a:t>for</a:t>
            </a:r>
            <a:r>
              <a:rPr lang="de-CH" sz="4800" dirty="0"/>
              <a:t> </a:t>
            </a:r>
            <a:r>
              <a:rPr lang="de-CH" sz="4800" dirty="0" err="1"/>
              <a:t>Complex</a:t>
            </a:r>
            <a:r>
              <a:rPr lang="de-CH" sz="4800" dirty="0"/>
              <a:t> </a:t>
            </a:r>
            <a:r>
              <a:rPr lang="de-CH" sz="4800" dirty="0" err="1"/>
              <a:t>Conversational</a:t>
            </a:r>
            <a:r>
              <a:rPr lang="de-CH" sz="4800" dirty="0"/>
              <a:t> Interactions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B0D8D-4E08-D7E6-0BD8-3D1287B85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hlinkClick r:id="rId2"/>
              </a:rPr>
              <a:t>https://github.com/zhaw-iwi/promise</a:t>
            </a:r>
            <a:r>
              <a:rPr lang="en-US" sz="2400"/>
              <a:t> </a:t>
            </a:r>
          </a:p>
          <a:p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2756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8B1A00-FDFD-D4C3-58C4-AEDC6EFBC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510194"/>
            <a:ext cx="3292524" cy="183146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0129A-6AE3-2C1A-C4EC-4A76F1C19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76" y="2927226"/>
            <a:ext cx="6184580" cy="9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2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8B1B87-9D6C-D392-5E03-58F450E75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1" r="58762" b="1"/>
          <a:stretch/>
        </p:blipFill>
        <p:spPr>
          <a:xfrm>
            <a:off x="20" y="10"/>
            <a:ext cx="4654276" cy="685799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104629C-C166-F09F-B598-CC3EF42A1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1" r="1" b="1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1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151C9-B7C2-4FB9-2CA8-E1AEF47C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Implementation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1FC1C2-4C03-4DE4-CD45-05857A8C1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505" y="3587978"/>
            <a:ext cx="5828261" cy="2085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A7BED5-36F7-9B86-9F66-C099B2B8D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76059" y="3862251"/>
            <a:ext cx="5828261" cy="153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7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53C05D-07D3-885A-205E-44B82BD2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Multi-Layered Interactions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775F1-1DCA-B17F-2F19-17F0CA1C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031" y="1845426"/>
            <a:ext cx="4948884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0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D775F1-1DCA-B17F-2F19-17F0CA1C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45520"/>
            <a:ext cx="3292524" cy="296081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4490CEB-6910-EE2E-E152-9D48A7CA0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76" y="2758117"/>
            <a:ext cx="6184580" cy="13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7AF1B7A-A438-E43C-5FB5-B188B4D9726A}"/>
              </a:ext>
            </a:extLst>
          </p:cNvPr>
          <p:cNvGrpSpPr/>
          <p:nvPr/>
        </p:nvGrpSpPr>
        <p:grpSpPr>
          <a:xfrm>
            <a:off x="4307619" y="2530288"/>
            <a:ext cx="3576762" cy="2523425"/>
            <a:chOff x="4460019" y="2682688"/>
            <a:chExt cx="3576762" cy="25234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6D3CD33-A46A-488F-248C-D744E3B9AFA4}"/>
                </a:ext>
              </a:extLst>
            </p:cNvPr>
            <p:cNvSpPr/>
            <p:nvPr/>
          </p:nvSpPr>
          <p:spPr>
            <a:xfrm>
              <a:off x="4764819" y="2987488"/>
              <a:ext cx="3271962" cy="2218625"/>
            </a:xfrm>
            <a:custGeom>
              <a:avLst/>
              <a:gdLst>
                <a:gd name="connsiteX0" fmla="*/ 0 w 4536882"/>
                <a:gd name="connsiteY0" fmla="*/ 238602 h 1431583"/>
                <a:gd name="connsiteX1" fmla="*/ 238602 w 4536882"/>
                <a:gd name="connsiteY1" fmla="*/ 0 h 1431583"/>
                <a:gd name="connsiteX2" fmla="*/ 4298280 w 4536882"/>
                <a:gd name="connsiteY2" fmla="*/ 0 h 1431583"/>
                <a:gd name="connsiteX3" fmla="*/ 4536882 w 4536882"/>
                <a:gd name="connsiteY3" fmla="*/ 238602 h 1431583"/>
                <a:gd name="connsiteX4" fmla="*/ 4536882 w 4536882"/>
                <a:gd name="connsiteY4" fmla="*/ 1192981 h 1431583"/>
                <a:gd name="connsiteX5" fmla="*/ 4298280 w 4536882"/>
                <a:gd name="connsiteY5" fmla="*/ 1431583 h 1431583"/>
                <a:gd name="connsiteX6" fmla="*/ 238602 w 4536882"/>
                <a:gd name="connsiteY6" fmla="*/ 1431583 h 1431583"/>
                <a:gd name="connsiteX7" fmla="*/ 0 w 4536882"/>
                <a:gd name="connsiteY7" fmla="*/ 1192981 h 1431583"/>
                <a:gd name="connsiteX8" fmla="*/ 0 w 4536882"/>
                <a:gd name="connsiteY8" fmla="*/ 238602 h 143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6882" h="1431583">
                  <a:moveTo>
                    <a:pt x="0" y="238602"/>
                  </a:moveTo>
                  <a:cubicBezTo>
                    <a:pt x="0" y="106826"/>
                    <a:pt x="106826" y="0"/>
                    <a:pt x="238602" y="0"/>
                  </a:cubicBezTo>
                  <a:lnTo>
                    <a:pt x="4298280" y="0"/>
                  </a:lnTo>
                  <a:cubicBezTo>
                    <a:pt x="4430056" y="0"/>
                    <a:pt x="4536882" y="106826"/>
                    <a:pt x="4536882" y="238602"/>
                  </a:cubicBezTo>
                  <a:lnTo>
                    <a:pt x="4536882" y="1192981"/>
                  </a:lnTo>
                  <a:cubicBezTo>
                    <a:pt x="4536882" y="1324757"/>
                    <a:pt x="4430056" y="1431583"/>
                    <a:pt x="4298280" y="1431583"/>
                  </a:cubicBezTo>
                  <a:lnTo>
                    <a:pt x="238602" y="1431583"/>
                  </a:lnTo>
                  <a:cubicBezTo>
                    <a:pt x="106826" y="1431583"/>
                    <a:pt x="0" y="1324757"/>
                    <a:pt x="0" y="1192981"/>
                  </a:cubicBezTo>
                  <a:lnTo>
                    <a:pt x="0" y="2386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464" tIns="138464" rIns="138464" bIns="138464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5A6629E-CEA6-8E21-CE0F-F232140AADAB}"/>
                </a:ext>
              </a:extLst>
            </p:cNvPr>
            <p:cNvSpPr/>
            <p:nvPr/>
          </p:nvSpPr>
          <p:spPr>
            <a:xfrm>
              <a:off x="4612419" y="2835088"/>
              <a:ext cx="3271962" cy="2218625"/>
            </a:xfrm>
            <a:custGeom>
              <a:avLst/>
              <a:gdLst>
                <a:gd name="connsiteX0" fmla="*/ 0 w 4536882"/>
                <a:gd name="connsiteY0" fmla="*/ 238602 h 1431583"/>
                <a:gd name="connsiteX1" fmla="*/ 238602 w 4536882"/>
                <a:gd name="connsiteY1" fmla="*/ 0 h 1431583"/>
                <a:gd name="connsiteX2" fmla="*/ 4298280 w 4536882"/>
                <a:gd name="connsiteY2" fmla="*/ 0 h 1431583"/>
                <a:gd name="connsiteX3" fmla="*/ 4536882 w 4536882"/>
                <a:gd name="connsiteY3" fmla="*/ 238602 h 1431583"/>
                <a:gd name="connsiteX4" fmla="*/ 4536882 w 4536882"/>
                <a:gd name="connsiteY4" fmla="*/ 1192981 h 1431583"/>
                <a:gd name="connsiteX5" fmla="*/ 4298280 w 4536882"/>
                <a:gd name="connsiteY5" fmla="*/ 1431583 h 1431583"/>
                <a:gd name="connsiteX6" fmla="*/ 238602 w 4536882"/>
                <a:gd name="connsiteY6" fmla="*/ 1431583 h 1431583"/>
                <a:gd name="connsiteX7" fmla="*/ 0 w 4536882"/>
                <a:gd name="connsiteY7" fmla="*/ 1192981 h 1431583"/>
                <a:gd name="connsiteX8" fmla="*/ 0 w 4536882"/>
                <a:gd name="connsiteY8" fmla="*/ 238602 h 143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6882" h="1431583">
                  <a:moveTo>
                    <a:pt x="0" y="238602"/>
                  </a:moveTo>
                  <a:cubicBezTo>
                    <a:pt x="0" y="106826"/>
                    <a:pt x="106826" y="0"/>
                    <a:pt x="238602" y="0"/>
                  </a:cubicBezTo>
                  <a:lnTo>
                    <a:pt x="4298280" y="0"/>
                  </a:lnTo>
                  <a:cubicBezTo>
                    <a:pt x="4430056" y="0"/>
                    <a:pt x="4536882" y="106826"/>
                    <a:pt x="4536882" y="238602"/>
                  </a:cubicBezTo>
                  <a:lnTo>
                    <a:pt x="4536882" y="1192981"/>
                  </a:lnTo>
                  <a:cubicBezTo>
                    <a:pt x="4536882" y="1324757"/>
                    <a:pt x="4430056" y="1431583"/>
                    <a:pt x="4298280" y="1431583"/>
                  </a:cubicBezTo>
                  <a:lnTo>
                    <a:pt x="238602" y="1431583"/>
                  </a:lnTo>
                  <a:cubicBezTo>
                    <a:pt x="106826" y="1431583"/>
                    <a:pt x="0" y="1324757"/>
                    <a:pt x="0" y="1192981"/>
                  </a:cubicBezTo>
                  <a:lnTo>
                    <a:pt x="0" y="2386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464" tIns="138464" rIns="138464" bIns="138464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55C884D-BBA8-881F-E200-A9CB54470096}"/>
                </a:ext>
              </a:extLst>
            </p:cNvPr>
            <p:cNvSpPr/>
            <p:nvPr/>
          </p:nvSpPr>
          <p:spPr>
            <a:xfrm>
              <a:off x="4460019" y="2682688"/>
              <a:ext cx="3271962" cy="2218625"/>
            </a:xfrm>
            <a:custGeom>
              <a:avLst/>
              <a:gdLst>
                <a:gd name="connsiteX0" fmla="*/ 0 w 4536882"/>
                <a:gd name="connsiteY0" fmla="*/ 238602 h 1431583"/>
                <a:gd name="connsiteX1" fmla="*/ 238602 w 4536882"/>
                <a:gd name="connsiteY1" fmla="*/ 0 h 1431583"/>
                <a:gd name="connsiteX2" fmla="*/ 4298280 w 4536882"/>
                <a:gd name="connsiteY2" fmla="*/ 0 h 1431583"/>
                <a:gd name="connsiteX3" fmla="*/ 4536882 w 4536882"/>
                <a:gd name="connsiteY3" fmla="*/ 238602 h 1431583"/>
                <a:gd name="connsiteX4" fmla="*/ 4536882 w 4536882"/>
                <a:gd name="connsiteY4" fmla="*/ 1192981 h 1431583"/>
                <a:gd name="connsiteX5" fmla="*/ 4298280 w 4536882"/>
                <a:gd name="connsiteY5" fmla="*/ 1431583 h 1431583"/>
                <a:gd name="connsiteX6" fmla="*/ 238602 w 4536882"/>
                <a:gd name="connsiteY6" fmla="*/ 1431583 h 1431583"/>
                <a:gd name="connsiteX7" fmla="*/ 0 w 4536882"/>
                <a:gd name="connsiteY7" fmla="*/ 1192981 h 1431583"/>
                <a:gd name="connsiteX8" fmla="*/ 0 w 4536882"/>
                <a:gd name="connsiteY8" fmla="*/ 238602 h 143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6882" h="1431583">
                  <a:moveTo>
                    <a:pt x="0" y="238602"/>
                  </a:moveTo>
                  <a:cubicBezTo>
                    <a:pt x="0" y="106826"/>
                    <a:pt x="106826" y="0"/>
                    <a:pt x="238602" y="0"/>
                  </a:cubicBezTo>
                  <a:lnTo>
                    <a:pt x="4298280" y="0"/>
                  </a:lnTo>
                  <a:cubicBezTo>
                    <a:pt x="4430056" y="0"/>
                    <a:pt x="4536882" y="106826"/>
                    <a:pt x="4536882" y="238602"/>
                  </a:cubicBezTo>
                  <a:lnTo>
                    <a:pt x="4536882" y="1192981"/>
                  </a:lnTo>
                  <a:cubicBezTo>
                    <a:pt x="4536882" y="1324757"/>
                    <a:pt x="4430056" y="1431583"/>
                    <a:pt x="4298280" y="1431583"/>
                  </a:cubicBezTo>
                  <a:lnTo>
                    <a:pt x="238602" y="1431583"/>
                  </a:lnTo>
                  <a:cubicBezTo>
                    <a:pt x="106826" y="1431583"/>
                    <a:pt x="0" y="1324757"/>
                    <a:pt x="0" y="1192981"/>
                  </a:cubicBezTo>
                  <a:lnTo>
                    <a:pt x="0" y="2386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464" tIns="138464" rIns="138464" bIns="138464" numCol="1" spcCol="1270" anchor="ctr" anchorCtr="0">
              <a:sp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Conclusion</a:t>
              </a:r>
              <a:r>
                <a:rPr kumimoji="0" lang="de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Omission</a:t>
              </a:r>
              <a:br>
                <a:rPr kumimoji="0" lang="de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By omitting the conclusion, the message encourages recipients to draw their conclusions, potentially leading to greater personal investment in the derived opinion or action.</a:t>
              </a:r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71546F0-D7A3-6244-84A5-22AACED3DB35}"/>
              </a:ext>
            </a:extLst>
          </p:cNvPr>
          <p:cNvSpPr/>
          <p:nvPr/>
        </p:nvSpPr>
        <p:spPr>
          <a:xfrm>
            <a:off x="539549" y="2821188"/>
            <a:ext cx="3271962" cy="1941626"/>
          </a:xfrm>
          <a:custGeom>
            <a:avLst/>
            <a:gdLst>
              <a:gd name="connsiteX0" fmla="*/ 0 w 4536882"/>
              <a:gd name="connsiteY0" fmla="*/ 238602 h 1431583"/>
              <a:gd name="connsiteX1" fmla="*/ 238602 w 4536882"/>
              <a:gd name="connsiteY1" fmla="*/ 0 h 1431583"/>
              <a:gd name="connsiteX2" fmla="*/ 4298280 w 4536882"/>
              <a:gd name="connsiteY2" fmla="*/ 0 h 1431583"/>
              <a:gd name="connsiteX3" fmla="*/ 4536882 w 4536882"/>
              <a:gd name="connsiteY3" fmla="*/ 238602 h 1431583"/>
              <a:gd name="connsiteX4" fmla="*/ 4536882 w 4536882"/>
              <a:gd name="connsiteY4" fmla="*/ 1192981 h 1431583"/>
              <a:gd name="connsiteX5" fmla="*/ 4298280 w 4536882"/>
              <a:gd name="connsiteY5" fmla="*/ 1431583 h 1431583"/>
              <a:gd name="connsiteX6" fmla="*/ 238602 w 4536882"/>
              <a:gd name="connsiteY6" fmla="*/ 1431583 h 1431583"/>
              <a:gd name="connsiteX7" fmla="*/ 0 w 4536882"/>
              <a:gd name="connsiteY7" fmla="*/ 1192981 h 1431583"/>
              <a:gd name="connsiteX8" fmla="*/ 0 w 4536882"/>
              <a:gd name="connsiteY8" fmla="*/ 238602 h 14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6882" h="1431583">
                <a:moveTo>
                  <a:pt x="0" y="238602"/>
                </a:moveTo>
                <a:cubicBezTo>
                  <a:pt x="0" y="106826"/>
                  <a:pt x="106826" y="0"/>
                  <a:pt x="238602" y="0"/>
                </a:cubicBezTo>
                <a:lnTo>
                  <a:pt x="4298280" y="0"/>
                </a:lnTo>
                <a:cubicBezTo>
                  <a:pt x="4430056" y="0"/>
                  <a:pt x="4536882" y="106826"/>
                  <a:pt x="4536882" y="238602"/>
                </a:cubicBezTo>
                <a:lnTo>
                  <a:pt x="4536882" y="1192981"/>
                </a:lnTo>
                <a:cubicBezTo>
                  <a:pt x="4536882" y="1324757"/>
                  <a:pt x="4430056" y="1431583"/>
                  <a:pt x="4298280" y="1431583"/>
                </a:cubicBezTo>
                <a:lnTo>
                  <a:pt x="238602" y="1431583"/>
                </a:lnTo>
                <a:cubicBezTo>
                  <a:pt x="106826" y="1431583"/>
                  <a:pt x="0" y="1324757"/>
                  <a:pt x="0" y="1192981"/>
                </a:cubicBezTo>
                <a:lnTo>
                  <a:pt x="0" y="238602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38464" tIns="138464" rIns="138464" bIns="138464" numCol="1" spcCol="1270" anchor="ctr" anchorCtr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Swimming is a great way for you to improve your cardiovascular health and manage stress. I recommend you start with two sessions a week to feel the benefits.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BA9F96E-FCAC-0A0D-4D46-CA7AA0FA7B75}"/>
              </a:ext>
            </a:extLst>
          </p:cNvPr>
          <p:cNvSpPr/>
          <p:nvPr/>
        </p:nvSpPr>
        <p:spPr>
          <a:xfrm>
            <a:off x="8380489" y="2821188"/>
            <a:ext cx="3271962" cy="1941626"/>
          </a:xfrm>
          <a:custGeom>
            <a:avLst/>
            <a:gdLst>
              <a:gd name="connsiteX0" fmla="*/ 0 w 4536882"/>
              <a:gd name="connsiteY0" fmla="*/ 238602 h 1431583"/>
              <a:gd name="connsiteX1" fmla="*/ 238602 w 4536882"/>
              <a:gd name="connsiteY1" fmla="*/ 0 h 1431583"/>
              <a:gd name="connsiteX2" fmla="*/ 4298280 w 4536882"/>
              <a:gd name="connsiteY2" fmla="*/ 0 h 1431583"/>
              <a:gd name="connsiteX3" fmla="*/ 4536882 w 4536882"/>
              <a:gd name="connsiteY3" fmla="*/ 238602 h 1431583"/>
              <a:gd name="connsiteX4" fmla="*/ 4536882 w 4536882"/>
              <a:gd name="connsiteY4" fmla="*/ 1192981 h 1431583"/>
              <a:gd name="connsiteX5" fmla="*/ 4298280 w 4536882"/>
              <a:gd name="connsiteY5" fmla="*/ 1431583 h 1431583"/>
              <a:gd name="connsiteX6" fmla="*/ 238602 w 4536882"/>
              <a:gd name="connsiteY6" fmla="*/ 1431583 h 1431583"/>
              <a:gd name="connsiteX7" fmla="*/ 0 w 4536882"/>
              <a:gd name="connsiteY7" fmla="*/ 1192981 h 1431583"/>
              <a:gd name="connsiteX8" fmla="*/ 0 w 4536882"/>
              <a:gd name="connsiteY8" fmla="*/ 238602 h 14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6882" h="1431583">
                <a:moveTo>
                  <a:pt x="0" y="238602"/>
                </a:moveTo>
                <a:cubicBezTo>
                  <a:pt x="0" y="106826"/>
                  <a:pt x="106826" y="0"/>
                  <a:pt x="238602" y="0"/>
                </a:cubicBezTo>
                <a:lnTo>
                  <a:pt x="4298280" y="0"/>
                </a:lnTo>
                <a:cubicBezTo>
                  <a:pt x="4430056" y="0"/>
                  <a:pt x="4536882" y="106826"/>
                  <a:pt x="4536882" y="238602"/>
                </a:cubicBezTo>
                <a:lnTo>
                  <a:pt x="4536882" y="1192981"/>
                </a:lnTo>
                <a:cubicBezTo>
                  <a:pt x="4536882" y="1324757"/>
                  <a:pt x="4430056" y="1431583"/>
                  <a:pt x="4298280" y="1431583"/>
                </a:cubicBezTo>
                <a:lnTo>
                  <a:pt x="238602" y="1431583"/>
                </a:lnTo>
                <a:cubicBezTo>
                  <a:pt x="106826" y="1431583"/>
                  <a:pt x="0" y="1324757"/>
                  <a:pt x="0" y="1192981"/>
                </a:cubicBezTo>
                <a:lnTo>
                  <a:pt x="0" y="238602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138464" tIns="138464" rIns="138464" bIns="138464" numCol="1" spcCol="1270" anchor="ctr" anchorCtr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Swimming is a great way for you to improve your cardiovascular health and manage stress.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how starting with just two sessions a week might benefit you.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4EC15-9F34-FC29-20BA-95729B77393E}"/>
              </a:ext>
            </a:extLst>
          </p:cNvPr>
          <p:cNvSpPr txBox="1"/>
          <p:nvPr/>
        </p:nvSpPr>
        <p:spPr>
          <a:xfrm>
            <a:off x="4307619" y="1912107"/>
            <a:ext cx="327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Persuasion Strategies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84975-6895-19FC-75AA-90D48A05FA1C}"/>
              </a:ext>
            </a:extLst>
          </p:cNvPr>
          <p:cNvSpPr txBox="1"/>
          <p:nvPr/>
        </p:nvSpPr>
        <p:spPr>
          <a:xfrm>
            <a:off x="539549" y="1912107"/>
            <a:ext cx="327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Prompt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904FD-5608-8AB4-304C-D6C4AE0F61FB}"/>
              </a:ext>
            </a:extLst>
          </p:cNvPr>
          <p:cNvSpPr txBox="1"/>
          <p:nvPr/>
        </p:nvSpPr>
        <p:spPr>
          <a:xfrm>
            <a:off x="8380489" y="1913363"/>
            <a:ext cx="327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Persuasive Prompt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A89BCB-A7BB-4A7C-A572-07624E814D04}"/>
              </a:ext>
            </a:extLst>
          </p:cNvPr>
          <p:cNvCxnSpPr>
            <a:stCxn id="10" idx="3"/>
            <a:endCxn id="9" idx="1"/>
          </p:cNvCxnSpPr>
          <p:nvPr/>
        </p:nvCxnSpPr>
        <p:spPr>
          <a:xfrm>
            <a:off x="3811511" y="2142940"/>
            <a:ext cx="4961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6B3C49-3E93-9428-F669-F9FC4BCA2EDE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7579581" y="2142940"/>
            <a:ext cx="800908" cy="1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E7EEF6-DA52-C32E-89EB-B8BA131E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 Skills: </a:t>
            </a:r>
            <a:r>
              <a:rPr lang="en-US" sz="5200" dirty="0"/>
              <a:t>E.g. </a:t>
            </a:r>
            <a:r>
              <a:rPr lang="en-US" sz="5200" dirty="0" err="1"/>
              <a:t>P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ersuasivenes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88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5B70D-0F1E-FE29-2E5E-4E6C9C5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Theory of Mind for Empathy</a:t>
            </a:r>
          </a:p>
        </p:txBody>
      </p:sp>
      <p:pic>
        <p:nvPicPr>
          <p:cNvPr id="1028" name="Picture 4" descr="First-order false-belief smarties task">
            <a:extLst>
              <a:ext uri="{FF2B5EF4-FFF2-40B4-BE49-F238E27FC236}">
                <a16:creationId xmlns:a16="http://schemas.microsoft.com/office/drawing/2014/main" id="{091F2F24-5DF2-B678-B491-CD02D2D76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24010" r="1652" b="4922"/>
          <a:stretch/>
        </p:blipFill>
        <p:spPr bwMode="auto">
          <a:xfrm>
            <a:off x="838200" y="2111033"/>
            <a:ext cx="10512547" cy="39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9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3EEE6-F8B7-CA76-D58D-F3EB96AB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521469"/>
            <a:ext cx="3292524" cy="1808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A2C92A-E6A2-1B60-E0A8-AFF358F9C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76" y="2139585"/>
            <a:ext cx="6184580" cy="25726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06656F-0CEE-EACE-3B88-FA8931182EDC}"/>
              </a:ext>
            </a:extLst>
          </p:cNvPr>
          <p:cNvSpPr txBox="1"/>
          <p:nvPr/>
        </p:nvSpPr>
        <p:spPr>
          <a:xfrm>
            <a:off x="1125897" y="4914782"/>
            <a:ext cx="327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Patient "Digital Twin"</a:t>
            </a:r>
            <a:endParaRPr lang="de-CH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0C38A-C17A-AEFB-E3D0-E348670483DC}"/>
              </a:ext>
            </a:extLst>
          </p:cNvPr>
          <p:cNvSpPr txBox="1"/>
          <p:nvPr/>
        </p:nvSpPr>
        <p:spPr>
          <a:xfrm>
            <a:off x="5188409" y="4914782"/>
            <a:ext cx="55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Dynamic Adaptation of Persuasion Strategy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816797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E8694-26C8-5F2F-FD0A-52A6C4F89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26" r="2" b="3043"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Addressing the Needs of Family in Patient Room Design - Susan E. Mazer">
            <a:extLst>
              <a:ext uri="{FF2B5EF4-FFF2-40B4-BE49-F238E27FC236}">
                <a16:creationId xmlns:a16="http://schemas.microsoft.com/office/drawing/2014/main" id="{1E77E3F3-0E24-4833-042E-A0B96CEA6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r="15277" b="-1"/>
          <a:stretch/>
        </p:blipFill>
        <p:spPr bwMode="auto"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0A460-CFA2-F023-18A7-423B97BD74C7}"/>
              </a:ext>
            </a:extLst>
          </p:cNvPr>
          <p:cNvSpPr txBox="1"/>
          <p:nvPr/>
        </p:nvSpPr>
        <p:spPr>
          <a:xfrm>
            <a:off x="1419508" y="6097662"/>
            <a:ext cx="348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Situation Detection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9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4829F0-4ED1-D739-06E7-07D1F3746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" b="-1"/>
          <a:stretch/>
        </p:blipFill>
        <p:spPr bwMode="auto"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6F09E068-64C5-C677-1A6E-67CC69D3F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8" r="1" b="19419"/>
          <a:stretch/>
        </p:blipFill>
        <p:spPr bwMode="auto"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96E550-CF7B-BF77-7F2F-F828EF0C9E1F}"/>
              </a:ext>
            </a:extLst>
          </p:cNvPr>
          <p:cNvSpPr txBox="1"/>
          <p:nvPr/>
        </p:nvSpPr>
        <p:spPr>
          <a:xfrm>
            <a:off x="3216655" y="6040032"/>
            <a:ext cx="5758690" cy="27186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dirty="0">
                <a:hlinkClick r:id="rId4"/>
              </a:rPr>
              <a:t>https://de.wikipedia.org/wiki/Z%C3%BCrcher_Modell_der_sozialen_Motivation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85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44D8F-F41E-847B-28E2-392B72C9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5253310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Leveraging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Language Models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Advanced Conversational Interactions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</a:t>
            </a:r>
            <a:r>
              <a:rPr lang="en-US" sz="2200" b="1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Contributions</a:t>
            </a:r>
            <a:b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8A1290-9107-5A2E-3EC6-3CF0C2B121C6}"/>
              </a:ext>
            </a:extLst>
          </p:cNvPr>
          <p:cNvGrpSpPr/>
          <p:nvPr/>
        </p:nvGrpSpPr>
        <p:grpSpPr>
          <a:xfrm>
            <a:off x="5303519" y="1412182"/>
            <a:ext cx="6364223" cy="4042781"/>
            <a:chOff x="3768919" y="1019907"/>
            <a:chExt cx="7584881" cy="48181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20C0470-A331-A0F6-0728-A8F580DE9615}"/>
                </a:ext>
              </a:extLst>
            </p:cNvPr>
            <p:cNvGrpSpPr/>
            <p:nvPr/>
          </p:nvGrpSpPr>
          <p:grpSpPr>
            <a:xfrm>
              <a:off x="3768919" y="1019907"/>
              <a:ext cx="7584881" cy="4818185"/>
              <a:chOff x="5090160" y="1019907"/>
              <a:chExt cx="6263639" cy="4818185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8665B91-CF0F-F094-73CB-B4B66D4F9724}"/>
                  </a:ext>
                </a:extLst>
              </p:cNvPr>
              <p:cNvSpPr/>
              <p:nvPr/>
            </p:nvSpPr>
            <p:spPr>
              <a:xfrm>
                <a:off x="8973616" y="4296273"/>
                <a:ext cx="2380183" cy="1541819"/>
              </a:xfrm>
              <a:custGeom>
                <a:avLst/>
                <a:gdLst>
                  <a:gd name="connsiteX0" fmla="*/ 0 w 2380183"/>
                  <a:gd name="connsiteY0" fmla="*/ 154182 h 1541819"/>
                  <a:gd name="connsiteX1" fmla="*/ 154182 w 2380183"/>
                  <a:gd name="connsiteY1" fmla="*/ 0 h 1541819"/>
                  <a:gd name="connsiteX2" fmla="*/ 2226001 w 2380183"/>
                  <a:gd name="connsiteY2" fmla="*/ 0 h 1541819"/>
                  <a:gd name="connsiteX3" fmla="*/ 2380183 w 2380183"/>
                  <a:gd name="connsiteY3" fmla="*/ 154182 h 1541819"/>
                  <a:gd name="connsiteX4" fmla="*/ 2380183 w 2380183"/>
                  <a:gd name="connsiteY4" fmla="*/ 1387637 h 1541819"/>
                  <a:gd name="connsiteX5" fmla="*/ 2226001 w 2380183"/>
                  <a:gd name="connsiteY5" fmla="*/ 1541819 h 1541819"/>
                  <a:gd name="connsiteX6" fmla="*/ 154182 w 2380183"/>
                  <a:gd name="connsiteY6" fmla="*/ 1541819 h 1541819"/>
                  <a:gd name="connsiteX7" fmla="*/ 0 w 2380183"/>
                  <a:gd name="connsiteY7" fmla="*/ 1387637 h 1541819"/>
                  <a:gd name="connsiteX8" fmla="*/ 0 w 2380183"/>
                  <a:gd name="connsiteY8" fmla="*/ 154182 h 154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0183" h="1541819">
                    <a:moveTo>
                      <a:pt x="0" y="154182"/>
                    </a:moveTo>
                    <a:cubicBezTo>
                      <a:pt x="0" y="69030"/>
                      <a:pt x="69030" y="0"/>
                      <a:pt x="154182" y="0"/>
                    </a:cubicBezTo>
                    <a:lnTo>
                      <a:pt x="2226001" y="0"/>
                    </a:lnTo>
                    <a:cubicBezTo>
                      <a:pt x="2311153" y="0"/>
                      <a:pt x="2380183" y="69030"/>
                      <a:pt x="2380183" y="154182"/>
                    </a:cubicBezTo>
                    <a:lnTo>
                      <a:pt x="2380183" y="1387637"/>
                    </a:lnTo>
                    <a:cubicBezTo>
                      <a:pt x="2380183" y="1472789"/>
                      <a:pt x="2311153" y="1541819"/>
                      <a:pt x="2226001" y="1541819"/>
                    </a:cubicBezTo>
                    <a:lnTo>
                      <a:pt x="154182" y="1541819"/>
                    </a:lnTo>
                    <a:cubicBezTo>
                      <a:pt x="69030" y="1541819"/>
                      <a:pt x="0" y="1472789"/>
                      <a:pt x="0" y="1387637"/>
                    </a:cubicBezTo>
                    <a:lnTo>
                      <a:pt x="0" y="154182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812694" tIns="484093" rIns="98639" bIns="98640" numCol="1" spcCol="1270" anchor="b" anchorCtr="0">
                <a:noAutofit/>
              </a:bodyPr>
              <a:lstStyle/>
              <a:p>
                <a:pPr marL="94869" marR="0" lvl="1" indent="-94869" algn="l" defTabSz="47961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Means</a:t>
                </a:r>
              </a:p>
              <a:p>
                <a:pPr marL="94869" marR="0" lvl="1" indent="-94869" algn="l" defTabSz="47961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Feasibility</a:t>
                </a:r>
              </a:p>
              <a:p>
                <a:pPr marL="94869" marR="0" lvl="1" indent="-94869" algn="l" defTabSz="47961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Value</a:t>
                </a: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6F20167-92DF-BF6C-5C7A-58DF791D1FBC}"/>
                  </a:ext>
                </a:extLst>
              </p:cNvPr>
              <p:cNvSpPr/>
              <p:nvPr/>
            </p:nvSpPr>
            <p:spPr>
              <a:xfrm>
                <a:off x="5090160" y="4296273"/>
                <a:ext cx="2380183" cy="1541819"/>
              </a:xfrm>
              <a:custGeom>
                <a:avLst/>
                <a:gdLst>
                  <a:gd name="connsiteX0" fmla="*/ 0 w 2380183"/>
                  <a:gd name="connsiteY0" fmla="*/ 154182 h 1541819"/>
                  <a:gd name="connsiteX1" fmla="*/ 154182 w 2380183"/>
                  <a:gd name="connsiteY1" fmla="*/ 0 h 1541819"/>
                  <a:gd name="connsiteX2" fmla="*/ 2226001 w 2380183"/>
                  <a:gd name="connsiteY2" fmla="*/ 0 h 1541819"/>
                  <a:gd name="connsiteX3" fmla="*/ 2380183 w 2380183"/>
                  <a:gd name="connsiteY3" fmla="*/ 154182 h 1541819"/>
                  <a:gd name="connsiteX4" fmla="*/ 2380183 w 2380183"/>
                  <a:gd name="connsiteY4" fmla="*/ 1387637 h 1541819"/>
                  <a:gd name="connsiteX5" fmla="*/ 2226001 w 2380183"/>
                  <a:gd name="connsiteY5" fmla="*/ 1541819 h 1541819"/>
                  <a:gd name="connsiteX6" fmla="*/ 154182 w 2380183"/>
                  <a:gd name="connsiteY6" fmla="*/ 1541819 h 1541819"/>
                  <a:gd name="connsiteX7" fmla="*/ 0 w 2380183"/>
                  <a:gd name="connsiteY7" fmla="*/ 1387637 h 1541819"/>
                  <a:gd name="connsiteX8" fmla="*/ 0 w 2380183"/>
                  <a:gd name="connsiteY8" fmla="*/ 154182 h 154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0183" h="1541819">
                    <a:moveTo>
                      <a:pt x="0" y="154182"/>
                    </a:moveTo>
                    <a:cubicBezTo>
                      <a:pt x="0" y="69030"/>
                      <a:pt x="69030" y="0"/>
                      <a:pt x="154182" y="0"/>
                    </a:cubicBezTo>
                    <a:lnTo>
                      <a:pt x="2226001" y="0"/>
                    </a:lnTo>
                    <a:cubicBezTo>
                      <a:pt x="2311153" y="0"/>
                      <a:pt x="2380183" y="69030"/>
                      <a:pt x="2380183" y="154182"/>
                    </a:cubicBezTo>
                    <a:lnTo>
                      <a:pt x="2380183" y="1387637"/>
                    </a:lnTo>
                    <a:cubicBezTo>
                      <a:pt x="2380183" y="1472789"/>
                      <a:pt x="2311153" y="1541819"/>
                      <a:pt x="2226001" y="1541819"/>
                    </a:cubicBezTo>
                    <a:lnTo>
                      <a:pt x="154182" y="1541819"/>
                    </a:lnTo>
                    <a:cubicBezTo>
                      <a:pt x="69030" y="1541819"/>
                      <a:pt x="0" y="1472789"/>
                      <a:pt x="0" y="1387637"/>
                    </a:cubicBezTo>
                    <a:lnTo>
                      <a:pt x="0" y="154182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98639" tIns="484093" rIns="812694" bIns="98640" numCol="1" spcCol="1270" anchor="b" anchorCtr="0">
                <a:noAutofit/>
              </a:bodyPr>
              <a:lstStyle/>
              <a:p>
                <a:pPr marL="94869" marR="0" lvl="1" indent="-94869" algn="l" defTabSz="47961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Evidence</a:t>
                </a:r>
              </a:p>
              <a:p>
                <a:pPr marL="94869" marR="0" lvl="1" indent="-94869" algn="l" defTabSz="47961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Measurement</a:t>
                </a:r>
              </a:p>
              <a:p>
                <a:pPr marL="94869" marR="0" lvl="1" indent="-94869" algn="l" defTabSz="47961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Experiment</a:t>
                </a: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BE26BD0-9395-E0D0-0BF5-BF8AEA4CD9A7}"/>
                  </a:ext>
                </a:extLst>
              </p:cNvPr>
              <p:cNvSpPr/>
              <p:nvPr/>
            </p:nvSpPr>
            <p:spPr>
              <a:xfrm>
                <a:off x="8973616" y="1019907"/>
                <a:ext cx="2380183" cy="1541819"/>
              </a:xfrm>
              <a:custGeom>
                <a:avLst/>
                <a:gdLst>
                  <a:gd name="connsiteX0" fmla="*/ 0 w 2380183"/>
                  <a:gd name="connsiteY0" fmla="*/ 154182 h 1541819"/>
                  <a:gd name="connsiteX1" fmla="*/ 154182 w 2380183"/>
                  <a:gd name="connsiteY1" fmla="*/ 0 h 1541819"/>
                  <a:gd name="connsiteX2" fmla="*/ 2226001 w 2380183"/>
                  <a:gd name="connsiteY2" fmla="*/ 0 h 1541819"/>
                  <a:gd name="connsiteX3" fmla="*/ 2380183 w 2380183"/>
                  <a:gd name="connsiteY3" fmla="*/ 154182 h 1541819"/>
                  <a:gd name="connsiteX4" fmla="*/ 2380183 w 2380183"/>
                  <a:gd name="connsiteY4" fmla="*/ 1387637 h 1541819"/>
                  <a:gd name="connsiteX5" fmla="*/ 2226001 w 2380183"/>
                  <a:gd name="connsiteY5" fmla="*/ 1541819 h 1541819"/>
                  <a:gd name="connsiteX6" fmla="*/ 154182 w 2380183"/>
                  <a:gd name="connsiteY6" fmla="*/ 1541819 h 1541819"/>
                  <a:gd name="connsiteX7" fmla="*/ 0 w 2380183"/>
                  <a:gd name="connsiteY7" fmla="*/ 1387637 h 1541819"/>
                  <a:gd name="connsiteX8" fmla="*/ 0 w 2380183"/>
                  <a:gd name="connsiteY8" fmla="*/ 154182 h 154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0183" h="1541819">
                    <a:moveTo>
                      <a:pt x="0" y="154182"/>
                    </a:moveTo>
                    <a:cubicBezTo>
                      <a:pt x="0" y="69030"/>
                      <a:pt x="69030" y="0"/>
                      <a:pt x="154182" y="0"/>
                    </a:cubicBezTo>
                    <a:lnTo>
                      <a:pt x="2226001" y="0"/>
                    </a:lnTo>
                    <a:cubicBezTo>
                      <a:pt x="2311153" y="0"/>
                      <a:pt x="2380183" y="69030"/>
                      <a:pt x="2380183" y="154182"/>
                    </a:cubicBezTo>
                    <a:lnTo>
                      <a:pt x="2380183" y="1387637"/>
                    </a:lnTo>
                    <a:cubicBezTo>
                      <a:pt x="2380183" y="1472789"/>
                      <a:pt x="2311153" y="1541819"/>
                      <a:pt x="2226001" y="1541819"/>
                    </a:cubicBezTo>
                    <a:lnTo>
                      <a:pt x="154182" y="1541819"/>
                    </a:lnTo>
                    <a:cubicBezTo>
                      <a:pt x="69030" y="1541819"/>
                      <a:pt x="0" y="1472789"/>
                      <a:pt x="0" y="1387637"/>
                    </a:cubicBezTo>
                    <a:lnTo>
                      <a:pt x="0" y="154182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812694" tIns="98639" rIns="98639" bIns="484094" numCol="1" spcCol="1270" anchor="t" anchorCtr="0">
                <a:noAutofit/>
              </a:bodyPr>
              <a:lstStyle/>
              <a:p>
                <a:pPr marL="94869" marR="0" lvl="1" indent="-94869" algn="l" defTabSz="47961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Requirements</a:t>
                </a:r>
              </a:p>
              <a:p>
                <a:pPr marL="94869" marR="0" lvl="1" indent="-94869" algn="l" defTabSz="47961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Challenges</a:t>
                </a:r>
              </a:p>
              <a:p>
                <a:pPr marL="94869" marR="0" lvl="1" indent="-94869" algn="l" defTabSz="47961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Solution Design</a:t>
                </a: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CF2EEDE-C4A2-9F05-39A4-723608D41A31}"/>
                  </a:ext>
                </a:extLst>
              </p:cNvPr>
              <p:cNvSpPr/>
              <p:nvPr/>
            </p:nvSpPr>
            <p:spPr>
              <a:xfrm>
                <a:off x="5090160" y="1019907"/>
                <a:ext cx="2380183" cy="1541819"/>
              </a:xfrm>
              <a:custGeom>
                <a:avLst/>
                <a:gdLst>
                  <a:gd name="connsiteX0" fmla="*/ 0 w 2380183"/>
                  <a:gd name="connsiteY0" fmla="*/ 154182 h 1541819"/>
                  <a:gd name="connsiteX1" fmla="*/ 154182 w 2380183"/>
                  <a:gd name="connsiteY1" fmla="*/ 0 h 1541819"/>
                  <a:gd name="connsiteX2" fmla="*/ 2226001 w 2380183"/>
                  <a:gd name="connsiteY2" fmla="*/ 0 h 1541819"/>
                  <a:gd name="connsiteX3" fmla="*/ 2380183 w 2380183"/>
                  <a:gd name="connsiteY3" fmla="*/ 154182 h 1541819"/>
                  <a:gd name="connsiteX4" fmla="*/ 2380183 w 2380183"/>
                  <a:gd name="connsiteY4" fmla="*/ 1387637 h 1541819"/>
                  <a:gd name="connsiteX5" fmla="*/ 2226001 w 2380183"/>
                  <a:gd name="connsiteY5" fmla="*/ 1541819 h 1541819"/>
                  <a:gd name="connsiteX6" fmla="*/ 154182 w 2380183"/>
                  <a:gd name="connsiteY6" fmla="*/ 1541819 h 1541819"/>
                  <a:gd name="connsiteX7" fmla="*/ 0 w 2380183"/>
                  <a:gd name="connsiteY7" fmla="*/ 1387637 h 1541819"/>
                  <a:gd name="connsiteX8" fmla="*/ 0 w 2380183"/>
                  <a:gd name="connsiteY8" fmla="*/ 154182 h 154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0183" h="1541819">
                    <a:moveTo>
                      <a:pt x="0" y="154182"/>
                    </a:moveTo>
                    <a:cubicBezTo>
                      <a:pt x="0" y="69030"/>
                      <a:pt x="69030" y="0"/>
                      <a:pt x="154182" y="0"/>
                    </a:cubicBezTo>
                    <a:lnTo>
                      <a:pt x="2226001" y="0"/>
                    </a:lnTo>
                    <a:cubicBezTo>
                      <a:pt x="2311153" y="0"/>
                      <a:pt x="2380183" y="69030"/>
                      <a:pt x="2380183" y="154182"/>
                    </a:cubicBezTo>
                    <a:lnTo>
                      <a:pt x="2380183" y="1387637"/>
                    </a:lnTo>
                    <a:cubicBezTo>
                      <a:pt x="2380183" y="1472789"/>
                      <a:pt x="2311153" y="1541819"/>
                      <a:pt x="2226001" y="1541819"/>
                    </a:cubicBezTo>
                    <a:lnTo>
                      <a:pt x="154182" y="1541819"/>
                    </a:lnTo>
                    <a:cubicBezTo>
                      <a:pt x="69030" y="1541819"/>
                      <a:pt x="0" y="1472789"/>
                      <a:pt x="0" y="1387637"/>
                    </a:cubicBezTo>
                    <a:lnTo>
                      <a:pt x="0" y="154182"/>
                    </a:lnTo>
                    <a:close/>
                  </a:path>
                </a:pathLst>
              </a:cu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98639" tIns="98639" rIns="812694" bIns="484094" numCol="1" spcCol="1270" anchor="t" anchorCtr="0">
                <a:noAutofit/>
              </a:bodyPr>
              <a:lstStyle/>
              <a:p>
                <a:pPr marL="94869" marR="0" lvl="1" indent="-94869" algn="l" defTabSz="47961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Population</a:t>
                </a:r>
              </a:p>
              <a:p>
                <a:pPr marL="94869" marR="0" lvl="1" indent="-94869" algn="l" defTabSz="47961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Problem</a:t>
                </a:r>
              </a:p>
              <a:p>
                <a:pPr marL="94869" marR="0" lvl="1" indent="-94869" algn="l" defTabSz="47961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Lack of Solutions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E81F994-37E6-717A-EC71-2A33465B75AA}"/>
                  </a:ext>
                </a:extLst>
              </p:cNvPr>
              <p:cNvSpPr/>
              <p:nvPr/>
            </p:nvSpPr>
            <p:spPr>
              <a:xfrm>
                <a:off x="6087524" y="1294544"/>
                <a:ext cx="2086273" cy="2086273"/>
              </a:xfrm>
              <a:custGeom>
                <a:avLst/>
                <a:gdLst>
                  <a:gd name="connsiteX0" fmla="*/ 0 w 2086273"/>
                  <a:gd name="connsiteY0" fmla="*/ 2086273 h 2086273"/>
                  <a:gd name="connsiteX1" fmla="*/ 2086273 w 2086273"/>
                  <a:gd name="connsiteY1" fmla="*/ 0 h 2086273"/>
                  <a:gd name="connsiteX2" fmla="*/ 2086273 w 2086273"/>
                  <a:gd name="connsiteY2" fmla="*/ 2086273 h 2086273"/>
                  <a:gd name="connsiteX3" fmla="*/ 0 w 2086273"/>
                  <a:gd name="connsiteY3" fmla="*/ 2086273 h 208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6273" h="2086273">
                    <a:moveTo>
                      <a:pt x="0" y="2086273"/>
                    </a:moveTo>
                    <a:cubicBezTo>
                      <a:pt x="0" y="934056"/>
                      <a:pt x="934056" y="0"/>
                      <a:pt x="2086273" y="0"/>
                    </a:cubicBezTo>
                    <a:lnTo>
                      <a:pt x="2086273" y="2086273"/>
                    </a:lnTo>
                    <a:lnTo>
                      <a:pt x="0" y="2086273"/>
                    </a:lnTo>
                    <a:close/>
                  </a:path>
                </a:pathLst>
              </a:custGeom>
              <a:solidFill>
                <a:srgbClr val="000000">
                  <a:alpha val="67059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39071" tIns="739071" rIns="128016" bIns="128016" numCol="1" spcCol="1270" anchor="t" anchorCtr="0">
                <a:noAutofit/>
              </a:bodyPr>
              <a:lstStyle/>
              <a:p>
                <a:pPr marL="0" marR="0" lvl="0" indent="0" algn="l" defTabSz="664083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Goal</a:t>
                </a:r>
              </a:p>
              <a:p>
                <a:pPr marL="0" marR="0" lvl="0" indent="0" algn="l" defTabSz="664083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28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e.g. improve therapy outcomes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E0096B6-0FA2-465A-034C-65556BAF5836}"/>
                  </a:ext>
                </a:extLst>
              </p:cNvPr>
              <p:cNvSpPr/>
              <p:nvPr/>
            </p:nvSpPr>
            <p:spPr>
              <a:xfrm>
                <a:off x="8270161" y="1294544"/>
                <a:ext cx="2086273" cy="2086273"/>
              </a:xfrm>
              <a:custGeom>
                <a:avLst/>
                <a:gdLst>
                  <a:gd name="connsiteX0" fmla="*/ 0 w 2086273"/>
                  <a:gd name="connsiteY0" fmla="*/ 2086273 h 2086273"/>
                  <a:gd name="connsiteX1" fmla="*/ 2086273 w 2086273"/>
                  <a:gd name="connsiteY1" fmla="*/ 0 h 2086273"/>
                  <a:gd name="connsiteX2" fmla="*/ 2086273 w 2086273"/>
                  <a:gd name="connsiteY2" fmla="*/ 2086273 h 2086273"/>
                  <a:gd name="connsiteX3" fmla="*/ 0 w 2086273"/>
                  <a:gd name="connsiteY3" fmla="*/ 2086273 h 208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6273" h="2086273">
                    <a:moveTo>
                      <a:pt x="0" y="0"/>
                    </a:moveTo>
                    <a:cubicBezTo>
                      <a:pt x="1152217" y="0"/>
                      <a:pt x="2086273" y="934056"/>
                      <a:pt x="2086273" y="2086273"/>
                    </a:cubicBezTo>
                    <a:lnTo>
                      <a:pt x="0" y="2086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67059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739071" rIns="739071" bIns="128016" numCol="1" spcCol="1270" anchor="t" anchorCtr="0">
                <a:noAutofit/>
              </a:bodyPr>
              <a:lstStyle/>
              <a:p>
                <a:pPr marL="0" marR="0" lvl="0" indent="0" algn="r" defTabSz="664083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Objective</a:t>
                </a:r>
              </a:p>
              <a:p>
                <a:pPr marL="0" marR="0" lvl="0" indent="0" algn="r" defTabSz="664083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28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e.g. improve literacy and adherence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A6CB065-9BBB-FED7-F1C3-966B824ABE6F}"/>
                  </a:ext>
                </a:extLst>
              </p:cNvPr>
              <p:cNvSpPr/>
              <p:nvPr/>
            </p:nvSpPr>
            <p:spPr>
              <a:xfrm rot="21600000">
                <a:off x="6087524" y="3477181"/>
                <a:ext cx="2086273" cy="2086273"/>
              </a:xfrm>
              <a:custGeom>
                <a:avLst/>
                <a:gdLst>
                  <a:gd name="connsiteX0" fmla="*/ 0 w 2086273"/>
                  <a:gd name="connsiteY0" fmla="*/ 2086273 h 2086273"/>
                  <a:gd name="connsiteX1" fmla="*/ 2086273 w 2086273"/>
                  <a:gd name="connsiteY1" fmla="*/ 0 h 2086273"/>
                  <a:gd name="connsiteX2" fmla="*/ 2086273 w 2086273"/>
                  <a:gd name="connsiteY2" fmla="*/ 2086273 h 2086273"/>
                  <a:gd name="connsiteX3" fmla="*/ 0 w 2086273"/>
                  <a:gd name="connsiteY3" fmla="*/ 2086273 h 208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6273" h="2086273">
                    <a:moveTo>
                      <a:pt x="2086273" y="2086273"/>
                    </a:moveTo>
                    <a:cubicBezTo>
                      <a:pt x="934056" y="2086273"/>
                      <a:pt x="0" y="1152217"/>
                      <a:pt x="0" y="0"/>
                    </a:cubicBezTo>
                    <a:lnTo>
                      <a:pt x="2086273" y="0"/>
                    </a:lnTo>
                    <a:lnTo>
                      <a:pt x="2086273" y="2086273"/>
                    </a:lnTo>
                    <a:close/>
                  </a:path>
                </a:pathLst>
              </a:custGeom>
              <a:solidFill>
                <a:srgbClr val="000000">
                  <a:alpha val="67059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39071" tIns="128016" rIns="128016" bIns="739071" numCol="1" spcCol="1270" anchor="t" anchorCtr="0">
                <a:noAutofit/>
              </a:bodyPr>
              <a:lstStyle/>
              <a:p>
                <a:pPr marL="0" marR="0" lvl="0" indent="0" algn="l" defTabSz="664083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Impact</a:t>
                </a:r>
              </a:p>
              <a:p>
                <a:pPr marL="0" marR="0" lvl="0" indent="0" algn="l" defTabSz="664083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28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e.g. enhanced literacy and adherence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Arrow: Circular 16">
                <a:extLst>
                  <a:ext uri="{FF2B5EF4-FFF2-40B4-BE49-F238E27FC236}">
                    <a16:creationId xmlns:a16="http://schemas.microsoft.com/office/drawing/2014/main" id="{53F0831C-539A-D29C-CF91-88EEC509256A}"/>
                  </a:ext>
                </a:extLst>
              </p:cNvPr>
              <p:cNvSpPr/>
              <p:nvPr/>
            </p:nvSpPr>
            <p:spPr>
              <a:xfrm rot="16200000">
                <a:off x="7813638" y="3067635"/>
                <a:ext cx="720318" cy="626364"/>
              </a:xfrm>
              <a:prstGeom prst="circularArrow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FA06ADB-0D2C-3311-148F-9D74ECE464DA}"/>
                  </a:ext>
                </a:extLst>
              </p:cNvPr>
              <p:cNvSpPr/>
              <p:nvPr/>
            </p:nvSpPr>
            <p:spPr>
              <a:xfrm rot="21600000">
                <a:off x="8270161" y="3477180"/>
                <a:ext cx="2086273" cy="2086274"/>
              </a:xfrm>
              <a:custGeom>
                <a:avLst/>
                <a:gdLst>
                  <a:gd name="connsiteX0" fmla="*/ 0 w 2086273"/>
                  <a:gd name="connsiteY0" fmla="*/ 2086273 h 2086273"/>
                  <a:gd name="connsiteX1" fmla="*/ 2086273 w 2086273"/>
                  <a:gd name="connsiteY1" fmla="*/ 0 h 2086273"/>
                  <a:gd name="connsiteX2" fmla="*/ 2086273 w 2086273"/>
                  <a:gd name="connsiteY2" fmla="*/ 2086273 h 2086273"/>
                  <a:gd name="connsiteX3" fmla="*/ 0 w 2086273"/>
                  <a:gd name="connsiteY3" fmla="*/ 2086273 h 208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6273" h="2086273">
                    <a:moveTo>
                      <a:pt x="2086273" y="0"/>
                    </a:moveTo>
                    <a:cubicBezTo>
                      <a:pt x="2086273" y="1152217"/>
                      <a:pt x="1152217" y="2086273"/>
                      <a:pt x="0" y="2086273"/>
                    </a:cubicBezTo>
                    <a:lnTo>
                      <a:pt x="0" y="0"/>
                    </a:lnTo>
                    <a:lnTo>
                      <a:pt x="2086273" y="0"/>
                    </a:lnTo>
                    <a:close/>
                  </a:path>
                </a:pathLst>
              </a:custGeom>
              <a:solidFill>
                <a:srgbClr val="000000">
                  <a:alpha val="67059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7" rIns="739071" bIns="739071" numCol="1" spcCol="1270" anchor="t" anchorCtr="0">
                <a:noAutofit/>
              </a:bodyPr>
              <a:lstStyle/>
              <a:p>
                <a:pPr marL="0" marR="0" lvl="0" indent="0" algn="r" defTabSz="664083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Intervention</a:t>
                </a:r>
              </a:p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Arrow: Circular 15">
                <a:extLst>
                  <a:ext uri="{FF2B5EF4-FFF2-40B4-BE49-F238E27FC236}">
                    <a16:creationId xmlns:a16="http://schemas.microsoft.com/office/drawing/2014/main" id="{A397F69B-3586-EB61-08A9-A07FD738646E}"/>
                  </a:ext>
                </a:extLst>
              </p:cNvPr>
              <p:cNvSpPr/>
              <p:nvPr/>
            </p:nvSpPr>
            <p:spPr>
              <a:xfrm rot="5400000">
                <a:off x="7924646" y="3073850"/>
                <a:ext cx="720318" cy="626364"/>
              </a:xfrm>
              <a:prstGeom prst="circularArrow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" name="Graphic 4" descr="Questions outline">
              <a:extLst>
                <a:ext uri="{FF2B5EF4-FFF2-40B4-BE49-F238E27FC236}">
                  <a16:creationId xmlns:a16="http://schemas.microsoft.com/office/drawing/2014/main" id="{142470B7-4180-5115-3AFF-39F1F873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90112" y="3936479"/>
              <a:ext cx="1133272" cy="1133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271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6C15E-ADDC-CD99-BE6C-733878D9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8891A-746C-F333-CBBF-6B63B8459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470244"/>
            <a:ext cx="4178187" cy="37698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https://github.com/zhaw-iwi/promise</a:t>
            </a:r>
            <a:r>
              <a:rPr lang="en-US" sz="2000" dirty="0"/>
              <a:t> 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1EB05B-B5B4-BDC5-9CD1-A027C1F68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761902"/>
            <a:ext cx="5334197" cy="53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08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8D0EB-A1E5-335E-23A0-3A584DC4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Example Objectives</a:t>
            </a:r>
            <a:endParaRPr lang="de-CH" sz="5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784BB9-7057-C6DD-9C41-331237B03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0168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73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B9E346-994C-A98C-B97E-AB645BA85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" t="9498" r="3547" b="174"/>
          <a:stretch/>
        </p:blipFill>
        <p:spPr>
          <a:xfrm>
            <a:off x="204963" y="161279"/>
            <a:ext cx="3793267" cy="65354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28" name="Picture 4" descr="Human-like avatar">
            <a:extLst>
              <a:ext uri="{FF2B5EF4-FFF2-40B4-BE49-F238E27FC236}">
                <a16:creationId xmlns:a16="http://schemas.microsoft.com/office/drawing/2014/main" id="{E95FCF36-01D7-2165-5017-3846558D3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" r="21259" b="27"/>
          <a:stretch/>
        </p:blipFill>
        <p:spPr bwMode="auto">
          <a:xfrm>
            <a:off x="8193768" y="161279"/>
            <a:ext cx="3793268" cy="653543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9BD607-3FCB-71A7-F17B-02E7372CDD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01" r="4147" b="795"/>
          <a:stretch/>
        </p:blipFill>
        <p:spPr>
          <a:xfrm>
            <a:off x="4199366" y="161281"/>
            <a:ext cx="3793267" cy="6535439"/>
          </a:xfrm>
          <a:prstGeom prst="rect">
            <a:avLst/>
          </a:prstGeom>
          <a:ln>
            <a:solidFill>
              <a:srgbClr val="212529"/>
            </a:solidFill>
          </a:ln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C9E1D631-2309-96B4-0973-27651706653E}"/>
              </a:ext>
            </a:extLst>
          </p:cNvPr>
          <p:cNvSpPr/>
          <p:nvPr/>
        </p:nvSpPr>
        <p:spPr>
          <a:xfrm>
            <a:off x="8193768" y="161279"/>
            <a:ext cx="2269104" cy="994269"/>
          </a:xfrm>
          <a:prstGeom prst="cloudCallout">
            <a:avLst>
              <a:gd name="adj1" fmla="val 50923"/>
              <a:gd name="adj2" fmla="val 5467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Je pense, </a:t>
            </a:r>
            <a:r>
              <a:rPr lang="en-GB" dirty="0" err="1"/>
              <a:t>donc</a:t>
            </a:r>
            <a:r>
              <a:rPr lang="en-GB" dirty="0"/>
              <a:t> je </a:t>
            </a:r>
            <a:r>
              <a:rPr lang="en-GB" dirty="0" err="1"/>
              <a:t>suisse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BC0A9-1ED9-C209-3A4C-D124F95D3977}"/>
              </a:ext>
            </a:extLst>
          </p:cNvPr>
          <p:cNvSpPr txBox="1"/>
          <p:nvPr/>
        </p:nvSpPr>
        <p:spPr>
          <a:xfrm rot="5400000">
            <a:off x="9778217" y="4493901"/>
            <a:ext cx="41901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6"/>
              </a:rPr>
              <a:t>https://www.dell.com/en-us/perspectives/how-human-like-avatars-animate-online-experiences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57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6" name="Rectangle 10">
            <a:extLst>
              <a:ext uri="{FF2B5EF4-FFF2-40B4-BE49-F238E27FC236}">
                <a16:creationId xmlns:a16="http://schemas.microsoft.com/office/drawing/2014/main" id="{3EED6667-6BE8-A2AB-422A-5A1D8972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0EEC56-9309-6839-5535-D3C0EAA8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244742"/>
            <a:ext cx="7015498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E.g. ending an interaction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8610F681-11B4-08F9-5155-5420D33383F0}"/>
              </a:ext>
            </a:extLst>
          </p:cNvPr>
          <p:cNvSpPr/>
          <p:nvPr/>
        </p:nvSpPr>
        <p:spPr>
          <a:xfrm>
            <a:off x="7605057" y="244741"/>
            <a:ext cx="4114801" cy="1235226"/>
          </a:xfrm>
          <a:prstGeom prst="wedgeRectCallou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end an interaction based on conditions within a conversation section?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FDD11-6982-1C3E-200E-F0363CD7C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77" y="2375210"/>
            <a:ext cx="10390851" cy="38446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740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6" name="Rectangle 10">
            <a:extLst>
              <a:ext uri="{FF2B5EF4-FFF2-40B4-BE49-F238E27FC236}">
                <a16:creationId xmlns:a16="http://schemas.microsoft.com/office/drawing/2014/main" id="{3EED6667-6BE8-A2AB-422A-5A1D8972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0EEC56-9309-6839-5535-D3C0EAA8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244742"/>
            <a:ext cx="7015498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E.g. transition an Interaction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8610F681-11B4-08F9-5155-5420D33383F0}"/>
              </a:ext>
            </a:extLst>
          </p:cNvPr>
          <p:cNvSpPr/>
          <p:nvPr/>
        </p:nvSpPr>
        <p:spPr>
          <a:xfrm>
            <a:off x="7605057" y="244741"/>
            <a:ext cx="4114801" cy="1235226"/>
          </a:xfrm>
          <a:prstGeom prst="wedgeRectCallou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modify conversational behavior following a transition?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3D9DE-F93B-AACB-0EAB-0C904CCAB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900" y="2378073"/>
            <a:ext cx="8053804" cy="44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8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8E54D-43C3-699E-680D-04DBAB2F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4000" dirty="0"/>
              <a:t>State of the Art</a:t>
            </a:r>
            <a:endParaRPr lang="de-CH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B16186-F39A-1C14-CB22-4E2EC5499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6630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1ED4938-758C-51E7-556A-4AE633133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66305"/>
              </p:ext>
            </p:extLst>
          </p:nvPr>
        </p:nvGraphicFramePr>
        <p:xfrm>
          <a:off x="5245608" y="7727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975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73226-E8E7-F485-A2F5-3CE51014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dirty="0"/>
              <a:t>Needs</a:t>
            </a:r>
            <a:endParaRPr lang="de-CH" sz="5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351B22-1A09-84C9-40F6-33C33361D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230261"/>
              </p:ext>
            </p:extLst>
          </p:nvPr>
        </p:nvGraphicFramePr>
        <p:xfrm>
          <a:off x="4651247" y="588790"/>
          <a:ext cx="7098792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76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35DD69-971B-774B-584A-7AD4A9D13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816810"/>
            <a:ext cx="3292524" cy="121823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79552AC-376F-14F3-71DB-ACB946CA3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76" y="2732233"/>
            <a:ext cx="6184580" cy="13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74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Meiryo</vt:lpstr>
      <vt:lpstr>Arial</vt:lpstr>
      <vt:lpstr>Calibri</vt:lpstr>
      <vt:lpstr>Calibri Light</vt:lpstr>
      <vt:lpstr>Office Theme</vt:lpstr>
      <vt:lpstr>1_Office Theme</vt:lpstr>
      <vt:lpstr>Stateful Prompt Orchestration for Complex Conversational Interactions</vt:lpstr>
      <vt:lpstr>Leveraging Language Models for Advanced Conversational Interactions  Our Contributions    </vt:lpstr>
      <vt:lpstr>Example Objectives</vt:lpstr>
      <vt:lpstr>PowerPoint Presentation</vt:lpstr>
      <vt:lpstr>E.g. ending an interaction</vt:lpstr>
      <vt:lpstr>E.g. transition an Interaction</vt:lpstr>
      <vt:lpstr>State of the Art</vt:lpstr>
      <vt:lpstr>Needs</vt:lpstr>
      <vt:lpstr>PowerPoint Presentation</vt:lpstr>
      <vt:lpstr>PowerPoint Presentation</vt:lpstr>
      <vt:lpstr>PowerPoint Presentation</vt:lpstr>
      <vt:lpstr>Implementation</vt:lpstr>
      <vt:lpstr>Multi-Layered Interactions</vt:lpstr>
      <vt:lpstr>PowerPoint Presentation</vt:lpstr>
      <vt:lpstr>Social Skills: E.g. Persuasivenes</vt:lpstr>
      <vt:lpstr>Theory of Mind for Empathy</vt:lpstr>
      <vt:lpstr>PowerPoint Presentation</vt:lpstr>
      <vt:lpstr>PowerPoint Presentation</vt:lpstr>
      <vt:lpstr>PowerPoint Presentation</vt:lpstr>
      <vt:lpstr>PROMISE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Spindler Alexandre (desa)</dc:creator>
  <cp:lastModifiedBy>de Spindler Alexandre (desa)</cp:lastModifiedBy>
  <cp:revision>91</cp:revision>
  <dcterms:created xsi:type="dcterms:W3CDTF">2023-11-28T05:45:10Z</dcterms:created>
  <dcterms:modified xsi:type="dcterms:W3CDTF">2024-06-11T05:01:25Z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d9bad3-6dac-4e9a-89a3-89f3b8d247b2_Enabled">
    <vt:lpwstr>true</vt:lpwstr>
  </property>
  <property fmtid="{D5CDD505-2E9C-101B-9397-08002B2CF9AE}" pid="3" name="MSIP_Label_10d9bad3-6dac-4e9a-89a3-89f3b8d247b2_SetDate">
    <vt:lpwstr>2023-11-28T05:52:57Z</vt:lpwstr>
  </property>
  <property fmtid="{D5CDD505-2E9C-101B-9397-08002B2CF9AE}" pid="4" name="MSIP_Label_10d9bad3-6dac-4e9a-89a3-89f3b8d247b2_Method">
    <vt:lpwstr>Standard</vt:lpwstr>
  </property>
  <property fmtid="{D5CDD505-2E9C-101B-9397-08002B2CF9AE}" pid="5" name="MSIP_Label_10d9bad3-6dac-4e9a-89a3-89f3b8d247b2_Name">
    <vt:lpwstr>10d9bad3-6dac-4e9a-89a3-89f3b8d247b2</vt:lpwstr>
  </property>
  <property fmtid="{D5CDD505-2E9C-101B-9397-08002B2CF9AE}" pid="6" name="MSIP_Label_10d9bad3-6dac-4e9a-89a3-89f3b8d247b2_SiteId">
    <vt:lpwstr>5d1a9f9d-201f-4a10-b983-451cf65cbc1e</vt:lpwstr>
  </property>
  <property fmtid="{D5CDD505-2E9C-101B-9397-08002B2CF9AE}" pid="7" name="MSIP_Label_10d9bad3-6dac-4e9a-89a3-89f3b8d247b2_ActionId">
    <vt:lpwstr>e6920ef1-ebc5-454d-add6-cb2e964cfa75</vt:lpwstr>
  </property>
  <property fmtid="{D5CDD505-2E9C-101B-9397-08002B2CF9AE}" pid="8" name="MSIP_Label_10d9bad3-6dac-4e9a-89a3-89f3b8d247b2_ContentBits">
    <vt:lpwstr>0</vt:lpwstr>
  </property>
</Properties>
</file>